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720" r:id="rId3"/>
    <p:sldId id="663" r:id="rId4"/>
    <p:sldId id="716" r:id="rId5"/>
    <p:sldId id="634" r:id="rId6"/>
    <p:sldId id="738" r:id="rId7"/>
    <p:sldId id="586" r:id="rId8"/>
    <p:sldId id="587" r:id="rId9"/>
    <p:sldId id="588" r:id="rId10"/>
    <p:sldId id="589" r:id="rId11"/>
    <p:sldId id="590" r:id="rId12"/>
    <p:sldId id="591" r:id="rId13"/>
    <p:sldId id="592" r:id="rId14"/>
    <p:sldId id="593" r:id="rId15"/>
    <p:sldId id="594" r:id="rId16"/>
    <p:sldId id="595" r:id="rId17"/>
    <p:sldId id="596" r:id="rId18"/>
    <p:sldId id="597" r:id="rId19"/>
    <p:sldId id="598" r:id="rId20"/>
    <p:sldId id="554" r:id="rId21"/>
    <p:sldId id="559" r:id="rId22"/>
    <p:sldId id="555" r:id="rId23"/>
    <p:sldId id="602" r:id="rId24"/>
    <p:sldId id="603" r:id="rId25"/>
    <p:sldId id="743" r:id="rId26"/>
    <p:sldId id="604" r:id="rId27"/>
    <p:sldId id="605" r:id="rId28"/>
    <p:sldId id="606" r:id="rId29"/>
    <p:sldId id="607" r:id="rId30"/>
    <p:sldId id="608" r:id="rId31"/>
    <p:sldId id="609" r:id="rId32"/>
    <p:sldId id="610" r:id="rId33"/>
    <p:sldId id="611" r:id="rId34"/>
    <p:sldId id="612" r:id="rId35"/>
    <p:sldId id="613" r:id="rId36"/>
    <p:sldId id="730" r:id="rId37"/>
    <p:sldId id="729" r:id="rId38"/>
    <p:sldId id="73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 snapToObjects="1">
      <p:cViewPr varScale="1">
        <p:scale>
          <a:sx n="127" d="100"/>
          <a:sy n="127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3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11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8098,'-9'-7'-284,"-4"5"1,10-6 71,-7 3 213,7 4-187,-3-6 234,6 7 185,0 0 1,-7 7-241,5 1 1,-9 7 54,6-1 1,-6 1-25,1 0 1,2 1 30,-2 4 0,0-4 23,-5 4 1,1 2-20,-1 3 1,5-2 51,0 1 0,2 1-64,-2 4 1,-1 1 126,6-1 1,0 0-79,5 1 1,2-3 9,3-2 1,3 3 29,7-4 1,1-1-38,3 2 0,4-6 52,7 6 0,1-7-40,3 1 0,-1-2 19,6-3 1,2-1-30,8-3 1,-2-3 2,7-7 0,0 0-55,5 0 0,-1 0-130,1 0 1,0 0 9,0 0 1,-2 1 70,-3 4 1,-3-3-39,-7 3 1,0 1 57,0-1 1,0 0 77,0-5 0,2 2-83,3 3 1,-2-4 123,7 4 1,0-3-94,5-2 1,0 0 27,-1 0 0,1 0 105,0 0 1,0 1-65,0 4 1,-2-3-117,-3 3 0,3 3 85,-3 2 0,1-2-174,-1 2 0,-2-7 95,-3 2 0,-3-2-109,3 2 0,2-3 69,-2 3 1,-4-4-29,0-1 1,-5 0 41,9 0 1,2 0-7,-2 0 1,0 0 177,-5 0 0,3 0-95,-2 0 0,5-1 109,-11-4 1,5 3-70,-9-3 1,-1 4-29,-5 1 1,6 0-69,-1 0 0,5 0-5,-4 0 1,4 0-34,-5 0 1,7 0 69,-2 0 1,-1 0 12,1 0 0,2 0-38,8 0 0,-2 0 32,7 0 0,-5 0-23,5 0 0,-5 0-31,5 0 0,-7 0 15,2 0 1,2 0-3,-2 0 1,0 0-23,-5 0 0,0 0 33,0 0 1,0 0-29,0 0 1,2 0 18,3 0 0,-3 0-5,3 0 1,1 0 2,-1 0 1,5 0 1,-5 0 0,5 0 65,-5 0 1,0 0 5,-5 0 1,-3 0 11,3 0 0,-3 0 162,8 0 0,-3-2-301,-2-3 103,0 3 1,5-4 58,0 6-209,0 0 156,-5 0 0,0 0 83,0 0-346,7 0 109,-12 0 0,10 0 319,-10 0-211,-3 0 0,6-5 18,-2 0 0,-3 0 8,2 5 1,-6 0-82,1 0 1,-1-1 81,1-4 1,-3 3-156,4-3 1,1 4 143,-2 1 1,2 0-49,-2 0 1,-3 0 58,3 0 1,2-5 131,-1 0 0,6 0-124,-2 5 1,-2 0 119,3 0 0,-6-2-244,5-3 1,-1 4 135,1-4 1,2 3-143,-7 2 0,2 0 81,-2 0 0,2 0-17,3 0 0,4-5 44,-4 0 1,-2-1-10,3 1 1,-1 3 8,5-3 1,-6-1 37,-4 1 1,-1-2-10,1 2 1,-3 4-15,3-4 1,-3 3-27,-1 2 0,1 0 77,3 0 1,2-1-2,3-4 0,3 3-1,-2-3 0,2 4 17,2 1 1,5 0-100,0 0 1,0 0 1,-5 0 0,0 0-336,1 0 0,4 0 161,0 0 1,0-2-387,-5-3 1,1 3 203,4-2 1,-3-3-160,3 2 0,-5 0-106,-5 5 0,2-5-840,-7 0 1458,7 1 0,-3-3 0,6-1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131 486 7540,'-20'5'-589,"1"0"589,-1-1 1,5-4 541,1 0-391,-1 0 800,0 0-552,7 0 1,3 0-75,10 0-121,3-6 1,14-4 147,2-10-287,10 4 21,4-12 0,8 10 11,3-6-79,3-7 1,2 0 131,0-3 1,0 3-92,4 1 0,1 1 88,0-1-1095,-7 1 835,-1 6 0,-15 2-566,-7 6 482,1 0 0,-14 1-380,3-1-152,-9 7 509,-3 1 0,-7 6-706,0-4 1083,0 3 0,-7-4 1,-1 6-1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16 177 8075,'-9'-15'114,"3"7"1,8-3 292,2 6-173,11-6-59,1 2 1,12-5 19,-3-1-117,3 0 214,7 1-463,3-1 176,0 7 1,2-4 67,-5 7 1,-1 0-79,-5 5 0,-1-4 240,-3-1-405,-4 0 101,-13 11 1,-1 2 243,-7 7-111,0 6-9,-7 2 1,-6 7-131,-7-1 133,-12 0 32,7 7-588,-11-5 357,7 5 0,0-6-31,-1-1-787,1 1 959,6-8 0,-5 6 0,5-5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307 133 7939,'0'-16'0,"0"-4"-294,0 4 190,0-6 1,0 8 52,0-1 1105,0 7-147,0-5-460,0 11-226,0-4-56,-6 6 1,-2 6-282,-7 4 68,-6 10-17,4 2 1,-10 14 13,2 4 1,-3 2 211,-1 2-110,0 7 27,-1-6 1,7 4-21,4-9 1,4 0-13,5-5 1,5-1-233,10-5-15,10-6 254,1-1 0,17-14-258,-4-3 92,11-4 0,-9-1-612,5 0 477,-7 0 0,-1-6-136,-4-4-764,4-3 1148,-5-2 0,0 0 0,-2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7939,'15'-29'-326,"-6"6"-41,1 4 1,0 2 121,5 3 1466,-7 5-264,5 3-563,-11 6 0,4 11-187,-6 4 0,0 11-117,0 3-111,0 7 195,-6 9 0,2 0-164,-6 4 15,1-3-341,0 5 98,-4-7 197,5 6 1,-2-2-12,1 6 0,5-7-95,-1 2 0,4-8 34,1-2-614,0-6 449,0 3 0,0-18-784,0-4 525,0-9 517,0 2 0,6-7 0,3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7984,'0'-15'-507,"0"0"0,0 6 274,0-1 856,0 0-226,7 2-85,-6-5 1,8 11 114,-4-3 0,-2 4-90,7 1-311,-7 0 137,3 6 1,-4 2 219,3 7-517,-3 6 153,4 2 0,-6 6-262,0 1 223,0 6-53,-6-5 0,2 5-449,-5-7 346,5 1 24,-9-1 1,12-5-136,-4 1 0,-2-7-17,2 2-427,0-4 731,5-8 0,0-1 0,0-7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45 7984,'-7'-15'-1406,"-1"5"1124,-7 0 1,6 7 1568,-1-2-390,0 4-336,-5 7-464,1 9 71,-1 1 1,5 10-3,0-6 0,7 4-105,-2-4 0,3 6-257,2-1 100,0-4 85,7 0 0,-4-11 41,7 0-44,0-7 45,5 4 1,-1-7-167,1 0 52,0-7 51,-1-1 1,-4-7 26,0 0 0,-7 1 78,2-1-236,-3 0 85,-2 1 1,0-1 115,0 0-337,0 7 186,-7 2 1,4 6-786,-7 0 409,7 0 489,-4 0 0,1 6 0,-2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89 7984,'6'-21'-15,"-4"4"-32,5-4 215,-7 7 0,0 5 0,-7 3 31,-3 6 0,2 1 71,-2 4-477,-6 4 193,0 12 0,-6 2 122,8 6-431,-1 0 231,0 1 0,5-1-86,1 1 50,5-1 165,-2 0 0,6-1-101,0-3 15,6 2 79,-4-10-343,18 11 177,-11-12 0,18 3 4,-8-9-392,7 3 219,-9-11 305,4 4 0,0-6 0,2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7986,'-10'-4'357,"0"-1"-75,1 0 200,0 5 330,-4 0-520,12 0 0,-7 11-37,3 4 1,3 11-203,-3 3 29,3 7 30,2 8 0,-1 2-355,-4 3 164,3-3-368,-4 11-822,6-5 927,0 7 1,0-5-35,0 0-884,0-7 496,0-3 764,0-14 0,0-2 0,0-6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318 15 7986,'8'-6'368,"-2"4"-229,-6-4 58,0 6 0,0 1 140,0 4-372,0-3 73,-6 17 1,-2-7 355,-7 12-766,-6 1 291,4 11 1,-10-4 183,2 7-324,-3-6 194,-1 10 1,0-7-65,-1 3 14,7-3 140,-4-7 169,10-6 22,3-2-95,0-6-56,13 0 1,1-7 31,10-3-42,3-4-25,8-1 1,2 0 75,6 0-139,1 0 74,-1 0 0,5 2-157,1 3 131,-1-4 0,-5 11-593,1-7 368,-1 6 0,0-3-68,1 7 240,-7 0 0,5-1 0,-6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1529 8321,'-23'15'0,"-3"0"0,7-1 0,-6 1 427,6 0-149,-8 6 1,11-5 291,-4 4-269,4-4 0,6 1-167,1 2 1,5-7 382,-1 2-444,4-9 0,2 2 134,4-7 1,3-2 136,7-3 0,8-9-123,6-11 0,9-11 109,11-8 0,10-2-19,9-8 1,6-4-310,-35 26 1,0 0 0,5-5 0,2-1 4,5 1 1,1 0 0,3-7 0,1-2-292,4 0 1,2-1 0,3 0-1,1 0 198,2-2 0,1 0 1,1 1-1,-2 1 71,-7 0 0,0 1 0,-2 5 0,-2 2-89,-12 6 0,-2 2 0,0 2 1,-3-1 188,29-24 0,1 1-143,-6 8 0,-2 0 68,-8 10 0,-3 1 307,-7 5 0,3 1-482,-3 3 0,2-1 833,-12 7 0,0-3-814,-4 3 0,3 4 387,-4 0 1,-3 2-693,-11 9 332,-1-1-165,-5 5 0,-4 1-75,-10 4 0,-4-2-188,-5 7 1,-3 3-350,-2 2 0,-2 6 318,-4-11 1,-1 6-827,6-6 1404,-6 3 0,10 2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21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1515 249 8252,'0'-15'-486,"0"0"518,0 1 110,0 5-61,0-4 108,0 5 0,0-2 188,0 1-207,-7-1 41,-1 2 0,-2-4 66,0 7-45,1-6-59,-6 9 1,0-9-30,1 6 0,-6-7 13,0 3 0,-4 1-144,4-2 0,-6 5 312,2-5-537,2 7 184,-5-10 0,4 11-209,-7-3 171,1 4 55,-7 1 0,3 0-37,-6 0 1,5 0 87,-5 0 0,0 1-47,-6 4-4,1 3 48,7 0-28,-6 5 10,12-11 0,-5 11 24,7-3 95,-7-4-111,11 8 1,-7-11-85,12 7 105,-6-1-20,10 0 1,-10 4-53,6-4 53,0 4 2,-1 2-83,5 0 69,-18 6 1,14-5 8,-9 4 1,2-2-6,-2 2 1,0 1-17,-1 3 66,1 4-58,6-12 0,-3 12 138,6-3-129,-6 2 0,10 1 17,-4-3 100,10 3 0,-1-6-94,6 8 0,-1 1 69,1 3 0,3-3-61,-3 3 0,3-3 6,2-1 1,0 4-38,0 0 0,0 2-14,0-1 0,-4-4 71,-1 3-143,0-3 91,5 5 0,0 0-176,0 3 181,0-3-23,0 0-89,0-5 89,0 11 1,6-11 3,4 4-37,-3-4 30,6-2 0,-5 1 28,7-1-24,-7 0-10,5 1 1,-5-6-3,7 1 29,-1-7-24,1 10 1,5-12-19,-1 3 21,7-2 0,-6-4 0,8-2-76,3-1 1,3-5 19,0 5 1,2-7-9,4 2 0,4 1 32,0-1-36,-7 0 42,12-5 1,-13 0-35,3 0 68,4 7-38,-6-6 1,6 6 96,-4-7 1,4 2-95,-4 3 0,3-4 121,2 4 1,0-3-67,0-2 1,1 0 9,-1 0 1,0 0-21,0 0 174,0 0-89,-6 0 1,2 0-56,-5 0 213,6 0-115,-10 0 1,3-5 31,-10 0 0,4 0-45,-3 5 74,2 0-135,-4 0 0,-2-5-13,-6 0 1,5-5-76,-1 5 1,7-6 168,-1 1-370,3-3 116,1-1 1,1-1-126,-1 0 233,0 0 0,1-1 0,-2-2-72,-4-1 21,4-8 94,-12 5 1,10-8-9,-6 1 1,-2-1 14,-8 1 1,1-5 23,-6-1 1,5-4-40,-5 5 0,0-5 12,-5 4 1,4-1 22,1 2 168,0 3-209,-5-11 1,0 11 256,0-4-22,-6-2-189,4 6 117,-11-12-145,-2 6 1,-3-3 26,-6 1 1,-1 0 38,-4-5 0,0-5 73,-1 0-348,-6 0 103,5-2 1,-6 4-288,2-7 165,-2 0-54,-1 2 1,-3 6-257,7 7 324,-7 0 0,5 1-583,-3 4 462,-3 9 0,6 6-143,-3 9 1,-2 2-109,6 3 0,1 3-72,5-3 598,6 10 0,2 4 0,6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44 234 8321,'-8'-7'-415,"-5"4"166,3-7 476,4 7-197,-1-10 1,14 6 161,3-2 0,4-4-50,6 3 1,3 0-38,6-5 1,5 4-26,1-9 1,4 4 5,-5 1 1,7 1 112,-2-1 1,-3 2-111,-1 3 0,-6 2 181,-5 3 1,-2 3-93,-8-3 1,-4 5 130,0 5 1,-7 3-30,2 7 0,-10 5 89,-5-1 0,-9 9-390,-6 1 1,1 3 151,-6 7 1,4 0-173,-8 5 1,3-5 116,2 0 1,-1-1-610,1 1 1,-1-1 272,1-4 1,6-3-1321,4 3 1580,2-3 0,-4-8 0,-2-2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5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251 133 8054,'0'-15'0,"0"0"0,0 1 77,0-1 97,0 0 0,-2 5 554,-3 1-434,4 5 1,-7-2-41,3 6 1,-4 3-9,-5 7 1,-3 3-115,-2 16 0,1-1 100,-7 11 0,6 1-284,-6 4 1,7 0 119,-1 0 0,2-2-252,3-3 0,6-3-4,3-6 0,3-7-90,2-4 1,8-4 95,7-5 0,1-5-29,9-10 1,-6-3 87,6-7 0,-2-6 57,1-4 1,-1-3 3,-3-1 0,-4-5-15,4-1 1,-4-1 153,-1 2 0,-6 1-79,1-6 1,-7 2 141,2-2 1,2 3 239,-2 6 0,0 7 87,-5 4 48,0 9-348,-7 3 1,6 16-42,-4 5 1,3 8 36,2 7 0,0 0-231,0 1 0,0 4 3,0 0 0,0 5-141,0-4 0,5-1-241,0-5 1,6 1 215,-1-1 0,-2 1-483,2-1 0,-5-6 33,5-3 681,-7-4 0,10-1 0,-5-1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337 308 8134,'-7'-15'-1093,"6"0"2373,-12 1-829,4 5 1,-7 5-218,-4 8 1,2 11-298,-6 10 0,-1 4-20,-4 5 0,0 2-77,-1 3 0,2 4 124,4-4 1,3-1-19,6 1 0,2-6 76,3 1 1,5-5-32,10-4 1,3-6 53,7-9 1,5 2 27,-1-8 0,6 0 26,-6-9 0,3-3-47,-3-7 1,-2-6 107,2-4 0,-7-3-83,-3-1 0,-4-5 28,5-1 0,-7-5-26,2 0 1,-5-2-148,-5-2 0,-3-2-25,-7-3 1,-1 2-237,-3-7 1,2 8-169,-2 2 1,2 3 192,3 12 1,-1 4-77,0 16 1,5 4 379,1 10 0,5 3 0,-2 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412 609 8216,'0'-21'0,"-5"5"96,0-4 1,-6 9 217,1 1 0,-3 7-95,-2-2 0,-6 10 0,-4 4 1,-2 11-263,-3 4 1,-4 11 86,0 4 1,-1 3-205,6 3 1,6-1 131,3 0 0,6-2-68,4-3 0,3-3 14,7-6 1,8-7-8,7-4 1,0-4 29,4-5 0,3-4 47,-3-6 0,6-3 105,-6-7 0,6-1-82,-5-14 0,4-4 161,-4-5 0,-2-7-83,-9 1 1,3-2 231,-7-2 0,5-2-73,-6-3 1,0 2-13,-9-7 0,-8-6-165,-7-9 0,-6-1 5,1 1 1,3-1-356,-3 6 1,1 4 165,-6 11 1,2 13-327,4 16 1,1 12 185,4 8 0,2 8 253,-2 12 0,9 3 0,3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28 8096,'-20'0'0,"1"0"0,4-1 0,5-4 488,1 3 176,0-4-318,3 6-110,6-7 0,6 5-194,4-3 0,3 5 60,2 5 0,0-3-291,-1 3 1,1 1-8,0-1 0,-1 5-193,1-5 1,0 5 151,0-5 0,-1 5-124,1-6 1,0 3-719,-1-2 1079,-5-4 0,4 6 0,-5-7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43 8096,'0'-10'0,"0"0"64,0 7 1,0-5 437,0 3-134,0 3 1,0-3-94,0 10 1,0 3-70,0 7 0,0 3 45,0 6 0,0 3-187,0 12 1,0 0-105,0 5 1,-1 8 126,-4 7 1,3 2-111,-3 7 0,-1-4 53,1 4 1,-5-4-464,5 5 1,0-15 223,5-5 1,0-12-868,0-12 427,0-4-377,0-13 1026,0-14 0,0-11 0,0-12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118 385 8096,'0'-15'0,"0"0"0,0 6 151,0-1 100,0 0 1,0 0 450,0 0-317,0 7-222,0-3 0,0 17-134,0 4 0,0 9 108,0 1 0,0 7-219,0 3 0,0 1 97,0-2 0,0-3-73,0 3 0,0-3-47,0-1 1,5-1-46,-1 0 0,8-6 55,-2-3 1,-2-5-74,2-6 0,-5-2 25,4-7 0,0-7 56,0-2 0,3-6-148,-7-5 0,0-4 100,-5-11 1,0 4-33,0-3 1,0-2 89,0 2 1,-2 0-3,-3 4 0,-3 2 46,-7 4 1,-1 3 177,-4 6 1,4 7 46,-4 3 1,-1 3-87,1 2 0,-4 5-13,4 0 1,6 7-4,4-3-427,7 4 271,-4-4 0,14-3 42,2-6 1,6 0 4,5 0 1,1-8-26,3-7 1,4 1 138,-3-6 0,1 4-79,-2 1 1,2 0 112,-6 1 0,-2-1-111,-8 0 1,3 0 122,-3 1 0,-4 4-46,-1 0 183,-3 7-116,-2-10-2,0 11-54,0-4 0,0 7 29,0 4-89,0 3 0,0 12 34,0 0 0,0-1-159,0-4 1,5 4 130,0 1 1,4 5-144,-4-6 0,5 6 64,-5-6 1,6 6-136,-1-6 1,-2 3 30,2-3 0,0-7 96,5 2 0,-6-4-100,1 0 1,-5-4 74,5-6 1,-2-1-86,2-4 1,3-10 126,-3-9 1,-2-6-3,2-4 1,-5 1 86,4-6 1,-4 0-49,5-5 0,-5-2 187,5-3 0,-7 8-67,2-3 1,-2 12 262,2 2-45,-3 7 56,4 9 1,-6 12-113,0 7 0,0 8-156,0 6 1,0 3-172,0 2 0,0 4 60,0-4 1,0 4-119,0 2 1,5-6 42,0 1 1,5-2-103,-5 1 1,6 2 6,-1-6 0,-2-1-402,2-4 0,0-5-84,5 0 622,-1-7 0,1-3 0,0-8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1 500 8096,'0'-15'48,"0"0"1,2 2 452,2 4 0,0 0-88,6 5 1,-1 2-7,6-3-174,0 3 1,4 9-79,1 3 1,-2 4-123,-8 6 1,3-2-186,-3 6 1,1 1 133,-1 4 1,1 1-140,-6-1 1,0-4 73,-5-1 0,0 1-17,0 4 1,-2-6 129,-3-3 0,2-11 205,-7-4 1,6-3-214,-6-2 0,2-13 29,-2-7 0,3-8 125,7-6 0,0-3-91,0-8 0,0-5-70,0-4 0,7-10 85,3-4 1,4 2-448,6 3 1,1 4 37,4 5 0,-3 5-81,-2 10 1,-4 11-824,4 13 836,-4 7 1,-3 10 376,-3 3 0,3 3 0,-5 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89 104 8032,'0'-15'-64,"0"0"221,0 1 333,0-1-80,0 0 1,0 6 6,0-1 94,0 7-227,0-4 1,-5 9 60,0 3-338,0 3 68,-1 13 1,-3 2-45,-5 6 13,5 7 0,-4 0 0,4 3 0,2 4 155,2-4 0,4 2-281,1-2 1,0-3 42,0-7 0,6 1-115,4-1 1,5-3 121,4-6 0,-1-1-221,7-9 1,-6-3 90,6-2 1,-7-5-545,1-5 0,3-3 13,-3-7 693,1-6 0,1-9 0,2-7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6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88 706 8032,'0'-10'0,"0"0"0,0 5 643,0-5-139,0 7-29,0-3-480,0 6 1,0 6 99,0 4 0,0 8-221,0 2 1,0 6 117,0-2 1,0 4 8,0 1 1,5-1 7,0-3 1,6 1-170,-1-7 0,-2 3 24,2-3 1,-2-7 13,2 2 1,3-9-185,-3 0 288,-3-3 1,4-5-145,-6-7 0,0-2 72,-5-12 1,-2 4-85,-3-4 0,2-1 63,-7-4 0,0-1 40,-4 1 0,-1 1 71,0 4 1,-4 2 119,-1 8 0,1 4 156,4 0 0,0 7 61,0-2-500,1 3 291,6 2-305,1 0 184,20 0 0,3-6-18,14-4 0,-1-5 42,1-4 1,-1 1-55,0-7 0,1 2 139,-1-1 0,-1-4-81,-4 4 1,-2 1 156,-8-2 0,-1 7 52,-3-1 106,-3 2-226,-7 9 0,-2 2-105,-3 6 0,2 0 25,-7 0 1,5 1-11,-4 4 1,0 5-155,0 10 1,-5-2 40,5 6 0,2 1-101,2 4 0,-1 0 90,1 1 1,0-1-40,5 1 1,6-1 72,4 0 1,0 1 29,5-1 0,-4-4-51,9-1 1,-4-6 2,-1 2 1,4-6 80,1-4-46,0-3 1,-6-9 217,1-3 1,-7-9-133,-3-11 1,-3-3 323,-2-1 1,-2-7-12,-3-3 0,-3-4 99,-7-1 1,1-2-195,-1-3 1,-1 2-79,-4-7 0,0-1-224,-9-9 0,3 8 70,-8-2 1,4 14-38,6-1 0,-4 18 10,3 2 1,9 14-601,1 6 435,10 3 0,-1 9-629,6 3 0,2 4 65,2 6 1,6-2 722,10 6 0,3 1 0,6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1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2176 147 8210,'8'0'-397,"-1"-6"210,-1 4 198,-4-4-20,4 6 1,-7-2 112,-4-3 1,2 3-23,-7-2 1,5 2 189,-5 2-203,0 0 1,-4 0 32,-1 0 1,5-5-8,0 0 0,0 0-24,-4 5 0,-1 0-2,0 0 1,1-1-53,-1-4 1,-1 3 77,-4-3 0,2 3-76,-6 2 0,-1-4 62,-4-1 1,-2 0-8,-4 5 0,4-2-41,-3-3 0,-2 4 0,2-4 1,-5 3-43,4 2 1,1 0-13,5 0 1,1 0-25,3 0 1,-1-2 48,7-2 1,-1 2 15,5-3 0,1 2-6,-1-2 0,0 3-45,1-3 1,-1 4 38,0 1 1,-1-5-13,-4 0 0,2 0-10,-6 5 0,4 0 23,-4 0 0,4-5 21,-4 0 0,4 0-25,-5 5 1,3 0 9,-3 0 1,-1 0-9,6 0 0,-4 0 22,4 0 1,-1 0-16,1 0 0,4 0-11,-4 0 0,4 0-6,1 0 1,1 0-6,-1 0 0,0 0-53,1 0 1,-6 0 58,0 0 0,-1 2-80,2 3 1,2-4 67,-2 4 1,2 2 6,3-2 1,-1 0 4,0-5 0,1 1 1,-1 4 1,0-3-7,0 3 0,6-4 4,-1-1 0,0 5 23,-5 0 1,1 2-24,-1-2 1,0-2 15,1 7 1,-6-5-11,0 4 0,1-4-26,4 5 0,0-2 21,1 2 1,-1 1-73,0-6 0,1 7 30,-1-2 0,0-4-7,0-1 0,1 2 22,-1-3 2,0 8 1,1-9 65,-1 7-65,0-7 1,1 9 59,-1-7 0,0 6-40,1-1 1,4-2 2,0 2 0,0 0 9,-5 4 1,1 1-10,-1 0 1,0-4 7,1 4 1,4-9-11,0 9 1,7-4 4,-2 4 1,-2-5-6,2 0 1,1 0-22,4 4 1,0-4 19,0 0 12,0 0 5,0 4 0,4 1 0,1 0 1,5-5-3,-5-1 1,6-4-10,-1 5 0,-2-7 2,2 2 1,0 2-1,5-2 1,1 4-1,4-4 1,-4 2-11,4-2 1,-2-2-4,1 7 0,2-5 8,4 5 0,1-7 0,-6 2 0,7 1 4,3-1 0,-1 0-4,5-5 1,-3 0 4,-1 0 1,6 0-5,3 0 1,-3 0 2,-2 0 1,2 0-1,-2 0 0,1 0 0,-6 0 1,1 0-2,-1 0 0,0 0 0,1 0 0,-2 0 0,-4 0 0,2 0 0,-6 0 0,4 0-4,-4 0 1,6 0 3,-2 0 0,-1 0 0,2 0 0,-1 0-1,6 0 1,-1 0 0,1 0 0,-1 0-18,0 0 0,-1 0 16,-3 0 1,7 0 1,-2 0 0,-3 0-3,-2 0 0,-1 0 85,6 0 0,-1-5-80,1 0 1,-1 0 62,0 5 1,-1-5-50,-3 1 0,2-1-23,-2 5 1,-2-5 17,1 0 1,-1-2 2,2 2 1,2 4-41,-2-4 1,-2-2 37,1 2 0,-6-4-36,2 4 1,3-7 20,1 3 0,-3 0 22,-1 0 1,1 4 14,-1-5 0,4 0 6,-4-5 0,4 6 1,-4-1 0,5 0-24,-6-5 0,1-4 20,-6-1 0,1 0-13,0 6 0,-7-6 73,-3 1 1,1-6-67,-1 5 1,-1-4 128,-9 4 1,-10-1-69,-9 2 0,-4 1-131,-2-7 0,-10 9-128,-5 1 1,-10 0-49,-4 6 1,0 2-124,-4 2 1,4 3-83,5 2 420,3 7 0,1 1 0,-3 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0 570 8032,'7'-8'-561,"-5"-5"1,9 5 1218,-6-7 1,6 0-263,-1 1 0,3-8-204,2-2 1,0-4-94,-1-1 0,1-2 84,0-4 1,-1 3-114,1-7 0,-5 1 101,0-1 0,-2-2-251,2 7 0,-4 1 81,-6 8 0,0 4-24,0 7 3,-6 5 1,-4 6-56,-10 13 0,2 6-104,-6 14 0,6 6 41,-2 3 1,-1 8 13,1 2 1,2 7 48,9-2 0,-3-4 170,7-1 1,2-8-77,8-2 0,5-6 75,9 1 1,4-14-90,7-6 0,6-9 26,3 0 1,8-11-72,2-9 0,0-11 73,-5-8 0,0-7-366,0 2 1,-1-4 107,-4-1 0,-5 2-210,-9 2 1,-4 4-70,-6 7 504,-1 6 0,-5 2 0,-3 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89 8211,'0'-8'1436,"-7"1"-760,6 7-415,-6 7 1,7 7-251,0 11 0,2 3 122,3 1 1,-2 7-197,7 3 1,-1 5 117,6 5 0,-2-3-240,-3 3 0,3 0 113,-3-5 1,3 0-51,2-14 0,-6 1-156,1-12-64,-6 1 182,9-12 0,-12-13 122,4-10 1,-2-11 54,2-3 0,-3-7-46,3-8 0,-4 0 61,-1 0 1,5-5 16,0 0 1,2 5 6,-2 4 1,-4 9 3,4 2 1,2 1 102,-2 9 61,0 6 0,-5 8-44,0 10 1,0 9-68,0 11 1,0 2-74,0 3 0,1-1-108,4 1 1,2-1 87,2 0 1,5-4-152,-5-1 0,4-4 83,2 5 0,5-9 48,-1-1 0,2-2-149,-1-8 1,-2-1 102,7-4 1,-3-8-104,3-6 1,1-8 27,-6-7 0,-1-5 34,-4-1 0,0-4 86,-1 5 0,-5 0-2,-5 4 1,-2-1 53,-2-3 1,-2 3-93,-2-3 1,-5 4 57,-5 6 0,-1 4-34,0 10 1,1 4 296,-1 6 1,0 6-72,0 4 0,1 10 23,-1 4 1,7 4-126,3 1 0,-2-1-36,3-3 1,0 2-112,9-2 1,-2-2 77,7 1 1,0-6-171,5 2 0,4 1 46,1-1 1,6-6-77,-1-4 0,2-7 20,3 2 1,-1-5-386,1-5 0,-1-3 12,0-7-606,1-6 473,-7-2 648,4-6 0,-4-7 0,7-2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15 236 8449,'-8'0'946,"2"0"1,7 0-745,4 0 0,-2 0-1,7 0 0,0 7-145,5 2 0,-1 6 53,1 5 1,0 1-264,0 3 0,4 9 143,1-4 0,-2 4-241,-9-3 0,3-1 130,-7 0 1,1-1-7,-1-3 0,-3-4 179,3-7 3,-10-5 1,-3-4-34,-7-10 1,0-10-13,1-10 1,4-4 45,0-5 1,2-1-19,-2-9 0,4 2-334,6-12 0,0 5-32,0-5 0,1 8-70,4 2 0,-2 2 23,7 8 0,0 6-220,5 8 596,-1 10 0,8 4 0,0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74 559 8103,'0'-10'31,"0"0"0,0 6 172,0-6 1,5 0-89,0-5 0,1-4-192,-1-1 0,-2-8 75,7-1 1,-2-1 158,2-4 0,2-2-126,-7 2 0,4-7 70,-4 2 1,0 3-135,-5 2 1,0 4 172,0 6 1,0 1 19,0 3 0,-2 11 128,-2-1-117,-5 6 1,-5 11-39,-1 3 0,0 9 1,1 6 1,-1 3-130,0 1 1,1 2 123,-1 3 1,5 2-49,0 3 1,7 2 37,-2-6 0,3 4-8,2-5 1,2 0-60,3-4 0,3-2-83,7-4 0,6-3-112,4-6 56,2-7 0,4-1 83,4-7 0,-3-12-18,8-2 1,-1-13 11,5-2-235,0-7 127,-7-1 0,-1-6-143,-6 4 147,-1-4 0,-6 6-4,-3 3 1,-4 9-147,-1 5 1,-6 6-478,1 4 471,-6 3 0,0 7 270,-8 0 0,-5 7 0,-5 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0.9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 8062,'-15'0'-492,"1"0"577,-1 0-87,0 0 0,6 0-256,-1 0 171,7 0-65,-4 0 125,7 0 60,7 0 1,1 0-13,6 0 1,6 0-25,0 0 0,6 0-13,-2 0 0,4 0 6,1 0 0,7 0 21,4 0 0,4 1 12,5 4 0,4-3 114,11 3 1,3-4-121,7-1 0,-1 0-100,1 0 1,1 0 81,3 0 1,-4 0-2,-1 0 0,-6 0 30,-8 0 0,-4 0 0,4 0 0,-8 0-15,8 0 0,-4 0 3,4 0 0,-3 0 36,2 0 0,-9 0-2,5 0 1,-8 0 12,-7 0 0,4 0-26,-4 0 0,-3 0 106,-2 0 1,-3 2-140,-2 3 1,6-3-11,-1 2 0,-1-2-37,-9-2 0,2 0 61,-6 0 0,4 0-5,-4 0-7,0 0 0,-6 0 0,1 0 33,0 0-35,-1 0 9,1 0 15,0 0-174,-7 0 2,-1 0-278,-7 0 59,0 0 0,0 7 1,0 1-1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1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 8062,'-15'0'-225,"5"0"-116,1 0 166,5 0-337,-9 0 469,12 0 102,-6 0 103,7 6 0,0 2-74,0 7 1,0 0 131,0-1 1,0 6-5,0 0-293,0 6 123,0-3 0,0 4 18,0-2 0,0 3-101,0-4 1,0 4 60,0 1 1,0-6-141,0-3 1,2-2-206,3 1 201,-4-2 0,6 4-238,-7-6 92,0-7-168,0 5 434,0-11 0,-7 4 0,-1-6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1.7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 7772,'-15'0'-515,"0"0"1,0 5 431,1 0 0,4 0 303,0-5 0,7 1-172,-2 4 1,3-2 10,2 7 1,0 0 89,0 5 0,0-1-75,0 1 1,0 1 31,0 4 0,0-2-68,0 6 0,0-1-12,0 2 1,0 1-43,0-6 1,0 4-138,0-4 1,0-1-202,0-4 0,0 0 141,0-1 1,0-4-345,0 0 557,7-7 0,-5 10 0,4-5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2.1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1 8038,'-15'5'-107,"0"0"71,1 6-734,5-9 625,3 4 0,12-6-51,4 0 1,3 0 151,2 0 1,0 0 56,-1 0 0,3 0 44,2 0 0,-1 0 91,7 0 1,-1 0-92,6 0 1,-1 5-58,0 0 0,7 0 5,4-5 0,4 0 49,5 0 0,3 0 28,7 0 0,6 0-35,4 0 1,9 0 87,5 0 1,4 0-387,1 0 0,-5 0 248,1 0 0,-8 0 95,3 0 0,1 0-163,-2 0 0,-6 0 106,-8 0 1,-9 0 15,-1 0 1,-6 0-109,1 0 0,-5 5 81,-5 0 1,3 0-176,-2-5 0,4 4 66,5 1 0,-4 0 201,4-5 1,-3 0-129,-2 0 0,-5-5 119,1 0 1,-3 1-60,2 4 0,-4 0-85,-11 0 0,2-5 128,-6 0 1,0 0-84,-6 5-259,-6 0 160,-1 0 91,-7 0 0,0 6 0,0 3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3.0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 8073,'-15'8'-397,"7"5"0,-3-10 0,6 7 370,-7 0 1,11 5 76,-4-1 1,3 6 101,2-1 1,0 3-79,0-3 0,0-1-29,0 7 1,0-1-50,0 6 1,0-6 42,0 1 0,0-6-175,0 6 1,-5-7 106,0 1 0,0-2-263,5-3 1,0-4 291,0 0 0,7-7 0,1 4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3.5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6782,'7'-8'-361,"3"3"1,3 3 378,1 2 1,8 0 155,2 0 1,10 0-29,6 0 1,9 0-85,4 0 0,8 2 89,8 3 0,-1-4-77,11 4 1,2-3-159,2-2 1,1 0 162,4 0 1,-10 0-54,6 0 0,-1 0-1,0 0 0,7 0-26,-2 0 1,2-2-79,-12-3 0,6 4 109,-6-4 1,5-2-58,-4 2 1,-1 0 48,-4 5 0,-2-1 8,-4-4 0,1 3-13,-10-3 1,1 4 11,-11 1 0,7 0-27,-3 0 1,3 0 19,-2 0 1,-3 0-35,-7 0 0,5 0 35,0 0 1,-2-5 47,-8 0 0,2 0-68,-7 5 1,4-2-192,-9-3 1,4 4 34,-9-4 0,-7 3 50,-3 2 0,-7 0-137,3 0 166,-7 0 0,-3 5-209,-10 0 283,-3 6 0,-8-9 0,-2 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2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8289,'10'0'-1119,"0"0"1,-6 0 1118,6 0 0,-5 0 0,5 0 0,0 0 0,4 0 0,1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4.2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60 8042,'15'0'-1425,"-1"0"1436,1 0 0,0 0 46,0 0 1,1 0-27,4 0 0,-3 0 4,8 0 1,1 0 23,8 0 1,4 0-22,6 0 0,8 5 15,7-1 0,8 1-15,11-5 1,4 0-376,6 0 0,7 0 365,3 0 1,-46-2-1,1-1-2,-2 1 0,0 0 0,2-2 0,-1 1 17,41-2 1,5 3 6,-5-2 1,4-3-19,-9 2 0,2 0 2,-12 5 0,7-5 58,-2 0 0,2 1-214,-2 4 1,-7-5 173,-8 0 1,-1 0 2,2 5 1,1 0-68,-6 0 1,-7 0 38,-8 0 1,1 0-3,-1 0 1,0 5-27,-4 0 0,-6 0 306,0-5 1,-2 0-315,3 0 1,0 0 200,-5 0 1,-1 1-229,-5 4 1,-4-3 50,-1 3 0,-6-4-37,2-1 0,-9 5 25,-1 0-244,-6 0 50,2-5-291,-6 6-361,0-4 843,0 5 0,-6-1 0,-3 2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6.9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74 103 7142,'-8'0'-561,"2"0"0,4-1 471,-3-4 76,3 3 0,-6-5 20,3 7-5,4 0 22,-6 0 1,6-4 28,-4-1 131,3 0-161,-5 5 19,1 0-39,4 0-2,-4-7 38,6 6-117,0-6 98,0 7-29,0 0 0,6 0 10,4 0 0,5 0 87,4 0 0,6 0-79,9 0 283,10 0-270,9 0 1,7 0 19,4 0-15,9 0-268,9 0 1,8 0 312,3 0-1773,3 0 1721,-45 0 0,1 0 0,46 0-16,0 0 28,-7-6-15,-40 5 0,0 0 1,43-6 60,4 7-75,-3 0 33,-7-6 1,1 4-166,-1-3 1,5 4 165,0 1-45,0 0-226,2-7 0,-1 5 292,4-2-542,-43 2 0,-2 2 498,39 0 0,-41-2 0,1-1 48,41-2 0,-3 0 418,3 5 1,1 0-316,-1 0 0,1 0-123,-6 0 1,6 5-7,4 0 0,-48 0 0,0 0-25,48 0 1,-2 1-90,-2-1 0,-3-3 49,7 3 0,-8-4-162,-2-1 0,-8 0 83,-11 0 1,2-1 93,-2-4 0,1 2 90,-1-7-110,3 6 302,-12-9 0,1 12-262,-7-4 1,-14 3-43,0 2 218,-8 0 626,-9 0 0,-2 0-915,-6 0 89,-7 0 19,-1 0 0,-7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7.6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295 1 8164,'-15'0'-739,"7"0"0,-5 0 371,3 0 1,2 0 346,-2 0 73,0 0 12,-5 0 19,1 0-40,-1 0 73,0 0 1,5 0-58,1 0 157,5 0-165,-9 6 1,12-2-3,-4 6 1,3-6-17,2 6 0,0 0 5,0 5 0,0-1-43,0 1 0,0 0 45,0 0 0,0 4-49,0 1 1,0 6 35,0-2 0,-5-1-85,0 2 0,0-1 50,5 6 1,-4-1-10,-1 0 1,0-1-12,5-3 1,-5 2-5,0-2 0,-5 1-52,5-1 1,-1 1 71,1-7 1,2 6-69,-7-6 1,6 1 55,0-5 0,-3 4-108,2 1 1,0 0 28,5-6 0,0 1-84,0 0 187,0-1 0,-6 1 0,-2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8.5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1 147 8081,'14'0'-328,"1"0"49,0 0 0,-1 0 196,1 0 0,5 0-46,-1 0 0,1 0 162,-5 0 1,4 0-157,1 0 0,4 0 200,-4 0-292,6 0 239,-3 0 1,1 0-158,1 0 155,-1 0-1,6 0 0,1 0-10,3 0 1,-1 0 7,6 0 0,-2 0 3,3 0 1,4 0 8,0 0 1,0 0 5,5 0 0,-3 0 65,-2 0-77,6 0-2,-4 0 0,10 0 13,-7 0 1,1 0-33,-1 0 1,-1 0-6,6 0 0,-7 0 32,2 0-113,3 0 95,-6 0 0,8 0-9,0 0 1,-5 0-4,10 0 1,-9-2-48,4-3 55,0 4-12,11-6 0,-9 6 86,3-4 0,-9 3-54,4-3 0,-5 4 36,5 1-51,0 0 5,-2-7 0,5 5 6,-3-2 1,0 2 5,5 2 1,-8 0-4,7 0 1,-4 0 13,0 0-15,3 0-9,2 0 1,3 0 23,7 0-913,-7 0 888,10 0 0,-10 0 20,6 0 1,-6 0-31,2 0 1,-2 0 70,2 0 1,1 0-28,4 0 71,3 0-91,-12 0 1,10 0-26,-6 0 0,0 2-7,-5 2 1,-1-2-7,1 3 1,5-3 73,-1-2-165,8 0 115,-11 0 0,10 0 23,-6 0 0,0 0-2,-5 0 0,-1 0-9,1 0 1,2 0 6,2 0 1,-2 0-33,2 0 1,3 0-1,-3 0 1,-4 0-8,-5 0 0,-5 0 30,5 0 1,0 0-112,5 0 81,-7 0 0,4 0 0,-8 0-15,0 0 1,2 0 11,-1 0 0,0 0 442,-4 0 0,-6 0-431,0 0 39,0 0 0,4-2 0,-4-3 82,-5-5 1,0 2-43,-4-2 1,6 2-33,-12-2 1,2-3-70,-6 3 0,-4 4 11,4 1 1,1-1-59,-1 1 1,-1 0-149,-4 5 1,0 0-113,-1 0 0,6 0 121,0 0 1,-1 0-24,-4 0 0,0 0 25,-1 0 0,1 0 224,0 0 1,-1 0-92,1 0 0,0 0 19,0 0 1,-6 0-86,1 0 207,-7 0 2,4 0-75,-7-7 0,0 6 0,0-6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29.4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16 8331,'-14'-7'-1262,"-1"5"966,0-4 0,6 6 219,-1 0 66,6 0-8,-2 0 1,8 5 22,2 0 1,1 0-3,10-5 0,-2 4 42,12 1 1,-1 0-32,6-5 0,5 2 129,5 3 0,0-4-122,0 4 1,7-3 56,-3-2 0,10 5-38,0 0 1,3 0-2,2-5 1,5 1-21,-1 4 1,8-3-8,-3 3 0,2-4 3,-1-1 1,-4 0-11,-6 0 0,0 0-57,0 0 0,-7 0 63,-3 0 1,-3 0 18,-2 0 1,-5 0-21,0 0 0,-1 0 38,1 0 0,2 0-33,-7 0 0,0 0 2,-4 0 0,-3 5-13,-2 0 0,-4 0 20,-6-5 0,-5 0 15,0 0-6,-7 0-120,3 7-21,-6-6 46,-6 12 0,4-9 50,-3 5-11,4-5 311,1 9-302,-7-12 151,5 12-125,-4-11 0,4 9 81,-3-6 0,4 2-82,-4-2 0,3-2 3,2 7 1,-1-5-9,-4 5-19,3-1 1,-4 6 3,6 0 0,0-1-13,0 1 0,0 0 36,0 0 1,0 4-14,0 1 0,1 1 20,4-1 1,-2 1-15,7 3 1,-7 2 9,2-6 0,-1 1 5,0-1 0,-2 1 1,3 4 1,-3-4-36,-2-6 0,0-1 27,0 1 0,0 0-31,0-1 1,0 1 22,0 0 1,0-5-102,0-1 94,0 1-5,0 5 1,0-5 16,0-1 0,-2-5 8,-3 1 1,2-4 137,-7-1 1,-1 0-143,-9 0 0,-3 0-16,-6 0 0,-2 0 28,-4 0 1,-9 0-150,-10 0 0,-3 0 43,-2 0 0,1 0 32,-1 0 1,0 0-73,0 0 0,0 0-342,1 0 269,-1 0 0,-6 7 1,-2 1-1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30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104 103 8304,'-15'0'-179,"0"0"-76,-6 0 312,5 0-350,-5 0-99,12 0 258,3 0 0,17 0 136,4 0 0,5 0 84,-1 0 1,4 0 37,7 0 1,5 0-33,5 0 1,10 0 16,9 0 0,8 0 198,11 0 1,16 0-514,-44 0 0,2 0 0,7 0 0,2-1 265,0-2 1,0 1-1,3 1 1,1 0-77,1-1 0,0-1 0,2 2 0,-2 1 46,-1 0 1,-2 0-1,-2-1 1,-1 0-46,-8-1 1,-1-1 0,45 2-112,-3-4 1,-5 1 150,-5-1 0,-9 4-45,-10-4 0,-4-2 19,-1 3 0,0-1-73,-1 5 1,-5-2 103,-4-3 0,3 3-203,2-2 0,-3 0 521,-2-1 1,-4 4-549,-1-4 1,-4 3 340,-1 2 0,-8 0-261,-2 0 2,-6-6 61,-8 4 0,-9-4 164,-6 6 0,-1 0-90,-9 0 0,0 0 255,-5 0-210,1 0 0,4 0 197,0 0-299,7 0 15,-4 0 1,7 1 23,0 4 0,0-2-12,0 7 0,-5 0 43,0 5 1,1-1-35,4 1 0,-5 0 92,0-1 1,0 8-85,5 2 0,-5 4 91,0 1 1,0 7-88,5 3 0,0 4 3,0 1 1,2 0-167,3 0 0,1 5 105,4 0 1,3-1-205,-3-9 1,-2 2 64,2-7 0,-2 0 48,2-4 0,-2-8 42,-3-2 1,-3-9-164,2-1 0,-2-5 263,-2 5 0,-6-7 0,-3 4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31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8264,'-10'0'-2202,"0"0"2350,7 0-201,-10-7-41,11 6 153,-4-6 3,6 7 156,6 0-16,-4 0-154,11 0 267,-12 0-263,12 0 1,-6 7 138,3 2-130,3 4 1,-7 4 11,4 2 0,-2-1 3,-3 7 0,-3-6-16,3 6 0,-2-1 17,2 6 1,-3 4-9,3 0 1,-4 7-49,-1-2 1,0 4 46,0 1 1,0 5-126,0 0 1,-1 0 43,-4-5 0,-2 0-6,-3 0 0,-1-1 10,6-4 0,0-5-13,5-9 0,-5-2-15,0-4 0,0-7-40,5 2-95,0-9-4,0 2 132,0-7-1007,0 0 1051,7 0 0,1 0 0,7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31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89 6465,'21'0'33,"3"0"75,11 0 1,6 0-61,12 0 0,9 0 213,17 0 0,11 0-1335,-40 0 1,3 0 1237,1 0 1,1 0-132,7 0 0,0 0 1,-2-2-1,-1-1-59,2 1 0,1-1 1,1 0-1,0 1 82,0 2 1,1 0 0,1-2 0,-1-1-31,0 1 1,-1-1 0,0 1 0,-1 0-8,-3 1 1,-1 2 0,-2-2 0,-1 0-90,-1-2 1,0 1 0,0 1 0,0 0 14,-3-1 1,1-1 0,47 0 68,-11-2 1,-1 2 8,-4-7 1,6 5 8,-11-4 0,9 5-1,-14-1 0,2 4 8,-6 1 1,-1 0-43,-9 0 0,-3 0 43,-12 0 0,-8 0 1437,-7 0-1613,-6 0 1103,-8 0-1019,-7 0 1,-3 0 292,-10 0 0,-3 0-256,-7 0 0,0 0-21,1 0-397,-1 0 240,0 0 0,-1 0-678,-4 0 871,4 6 0,-12-4 0,5 4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0.9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1271 177 7813,'2'-15'0,"1"1"-203,2-1 0,0 0 0,-5 0 1,0 1-1,0-1 1051,0 0-715,-7 1-238,-1-1 81,-13 7 1,-3-4-18,-11 7 119,-2 1-19,-14 4 0,-5 6-113,-12 4-1055,-7 10 1139,25-7 0,-1 3-1472,-41 21 1463,38-12 0,0 1 0,6 2 0,2 3-11,-4 3 0,2 1 83,0 0 0,1 1-81,-2 7 1,3 1 0,7-6 0,3 1-492,0 2 1,3 1 305,-9 41 128,14-8 1,22 1-14,6-8 88,19-12-7,19 1 0,21-18 91,9 0-12,11-6-41,2 3 1,7-15 10,1-6 1,-1-7 444,0-8 1,2-2-361,3-3 1,-5-9 17,0-11 0,-6-9 179,-9-5 1,-6-10 107,-3-5-266,-17-3 1,-4-9 32,-14-2-421,-6-11 487,-8-2-289,-9-14-1841,-19 5 1598,-16 2 0,-18 16 63,-17 13-619,-10 20 505,-14 11 1,-2 20 287,-3 3 0,-1 8 0,0 2 0,1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3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2455 289 7944,'-15'-6'-518,"1"-4"0,-1-3 103,0-2 695,-6 7-224,-2-5 1,-11 6-31,0-3 0,-14-1-104,-1 6 0,-8-5 137,-7 5-160,4-6-51,-12 9 0,-1-6 230,-11 3-1490,-9 4 1431,3-6 0,-9 7 120,6 0-104,-7 0-22,49 0 1,-1 0-36,0 3 1,0 1 30,-3-1 1,0 2 0,3 2 0,1 0 10,0 0 0,-1 1-53,1 2 0,-1 1 46,1 3 0,0 2 1,-41 15 27,4 3 29,9 4-52,-1-1 1,18 7-786,4 0 777,15 1 1,7-3-190,17-3 83,9 4 102,3-12 266,20 11-197,4-17-66,19 9 0,9-13 48,14 4 0,15 1 90,14-7 1,7 1-291,-45-12 0,2-1 135,3-3 1,0 0 20,3 0 1,1-2 0,5-1 0,1-2 2,6 1 1,1 0 4,-5 0 0,1 0 10,8 0 0,0 0 0,-6 0 0,0 0 9,4 1 0,-1-2 0,2-1 0,-1 0-41,3 0 0,-2-1 0,-7-3 0,0 0 49,-2 1 1,0 0 0,-5-1 0,-1-1-14,-4 1 1,0-2 2,0-2 0,-2-2 7,42-10 0,-9-8 48,-14 1-205,-6-7 75,-15-2 0,-9-7-300,-14-4 205,-12-4 151,-24-6 1,-26 1-395,-25-1 259,-14 0 1,23 30 0,-3 1-80,-2 0 1,0 2-34,-6-1 0,-1 3 1,-5 5-1,-2 2 180,-5 2 0,-1 1 48,-5 2 0,-2 1 0,-3 2 0,-2 0 0,-2 1 0,0 2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3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1955 44 8236,'10'0'-1810,"0"0"1541,-7 0 350,3 0-11,1 0 7,-5 0 197,4-6-28,-6 4-109,0-4 0,0 4 317,0-3-179,0 3-132,0-4 1,-6 1-23,-4 0 1,2 0-19,-2 5 1,0 0-18,-5 0 0,-4 0-94,-1 0 1,-4 0 61,4 0 0,-6 0-113,1 0 1,-2 0 80,-3 0 1,-4 0-125,0 0 1,-6 0 77,6 0 1,-7 5 43,2 0 0,-2 0 96,2-5 1,-2 5-94,7 0 1,-5 0-13,5-5 1,-6 5-3,6-1 0,0 1 5,4-5 1,-1 0 15,-3 0 1,6 2 0,-6 3 0,6-4-110,-6 4 1,1 2 91,-1-2 1,3 5-145,-3-6 0,3 6 75,1-5 1,1 5-75,-1-5 0,1 1 103,0-1 0,4-3-15,1 3 1,1-4 72,-2-1 1,2 0-75,4 0 0,2 0 141,-2 0 0,-2 0-68,1 0 1,-1 0 63,1 0 1,4 0-79,-4 0 1,-3 5-17,-1 0 0,1 7 25,-2-2 0,6-2-131,-6 1 1,3 1 93,-3 5 1,-1-2 8,6-3 0,1 3-13,4-3 1,0 3-4,1 1 1,-1-4 41,0 0 0,5 0-36,1 5 0,0-1 61,0 1 1,2-5-38,7 0 0,0-1 3,0 6 1,0 5-19,0-1 1,0-4 9,0-5 1,0 0-7,0 4 0,2 1 5,3 0 1,1-1 0,4 1 1,3-5-7,-3 0 1,3-2 0,2 2 0,1 1-1,4-6 0,-4 5-1,3-5 1,4 0 21,2-5 1,-2 4 2,1 1 1,2 0-24,9-5 1,-4 0 5,3 0 1,4 0 16,1 0 1,0 0-16,5 0 1,-8 0 121,8 0 0,-3 0-61,3 0 1,0-1 9,0-4 1,0 3-77,0-3 1,-4 4 3,-1 1 1,-7-5-50,3 0 0,-4 0 73,-2 5 1,1 0-56,-1 0 1,0 5 34,1 0 1,-6 1-98,1-1 1,-1-3 73,6 3 0,-1-2-4,0 2 0,1-4 44,-1 4 0,1-1-33,-1 0 0,2-2 39,3 3 0,-8 2-33,4-3 1,1 3 137,3-2 1,0-3-122,-4 2 1,4 3 17,0-2 0,1 5-51,-6-5 1,2 1 46,4-1 0,-4-3-67,3 3 1,-1 1 57,1-1 0,3 0-4,7-5 1,2 0-9,3 0 0,-1 0 56,5 0 1,1-2-57,5-3 1,-2 2-139,-3-7 1,-3 7 26,-7-2 0,-2 2-102,-2-2 1,-6 3-8,-10-3 1,3 4-643,-8 1 850,1 0 0,1-7 0,2-1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5.7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809 133 8036,'8'-7'-741,"5"-1"1,-11-2 398,3 0 710,3 7-159,-7-10 1,11 10 119,-7-7-225,6 0 1,-9 2 75,11-5 1,-11 11 0,11-11-100,-12 12 2,6-12 0,-6 11 57,4-3-167,-3 3 0,3 4 179,-10 3-56,-3 3-33,-13 13 0,-2 4-96,-7 9 88,-12 10 1,1 4 51,-13 5-1177,0 8 930,-11 6-1315,4 6 1290,25-36 1,1 0 88,-26 36 1,26-36-1,0 0-7,-29 36-1183,7-6 1249,6-8 0,15-10-49,7-10 0,3-8-29,11-6 0,-3-9 622,8-1-637,4 0 1206,-1-14-1220,7 6 628,0-7 0,2 0-1028,3 0 524,-3-7 0,11-1 0,-5-7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6.0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368 1 8036,'-7'8'-329,"6"-1"326,-13-7 87,13 0 1,-7 1 260,3 4-574,3-3 197,-11 11 0,5-5-143,-7 7-4,1 6 253,-8 2 0,-1 8-169,-6 3 49,0 4 1,-1 6-96,1 0 0,-1-5 79,1 0 39,6-6 0,4 1-23,9-9 1,3-4 11,7-6 60,0-7-68,0-2-1,0-6 256,7 0-220,-6 0 0,12 0 2,-3 0 171,3-6-69,2 4 1,1-4 80,4 6-151,-4-7 34,6 5-110,-1-4 80,-5 6 0,10 0-30,-6 0 0,4 0-8,-4 0 0,4 0-3,-4 0 1,5 0-96,-6 0 1,1 0 87,-6 0-390,1 0 167,6 0 240,-4 0 0,4-7 0,-6-1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6.4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1 8054,'-8'21'689,"-5"-3"-546,3 7 1,2 1 115,-2 8-327,1 4 206,0-1 0,-4 11-256,4-4 83,2-4 49,-6 3 0,11-7-498,-3 3 239,-3-3 151,7-7 1,-6-6-622,7-3 254,0-10-349,-6 3 385,4-12 425,-5 6 0,1-14 0,-2-1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6.8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602 177 8076,'0'-15'0,"0"-4"-204,0-1 0,-2 2-250,-3 8 0,-3-1 325,-7 6 1,-6 7 162,-4 7 0,-9 8 194,-5 7-204,-4 1 0,-2 19 54,-4 0 1,-2 7-121,-3 7 1,0 8 39,10 2 1,0-1 45,15 2 1,4-1-70,15 6 0,5-9 65,10-6 1,10-8 106,10-12 0,9 0-87,5-9 0,8 1-6,2-12 1,5-1 25,-5-8 1,7-4 22,-2-6 0,3-3 203,2-7 0,-7-1 75,-3-14 0,-3-1 61,-2-8-205,-13 3 0,2-11-18,-14 2-25,-6-9-46,-6-3 1,-7-13-663,0-4 378,-7-3 1,-3-1-1180,-9-1 918,-4-6 188,-6 5 0,-1 2-1454,1 14 1334,-7 8 1,3 19 328,-6 2 0,1 7 0,-1 4 0,5 9 0,3 7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7.7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 7913,'-14'0'-391,"6"0"231,1 0 197,7 0 93,0 0-42,13 0 0,3 1 348,14 4-105,6-3-220,8 11 1,10-10 140,9 7-56,4 0-286,13-2 0,-3 5 240,6-3 0,-4-2-44,4 2 1,-4-5-82,4 5 1,-8-7 43,-2 2 1,-1 1-143,-8-1 0,0 2 10,-5-2 1,-9-4 73,-6 4 1,-3-3-457,-12-2 182,4 0 14,-17 0-337,6 0 735,-14 0-1119,-2 0 544,-25 0 426,1-7 0,-18-1 0,6-7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8.1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0 7918,'8'0'0,"-1"0"164,-7 0 0,1 0-471,4 0 248,-3 0 0,3 7-43,-10 2 1,-3 4 54,-7 2 0,-1 0-70,-4 0 0,2 4 126,-6 1 1,-1 6-35,-4-2 1,-1-1 52,1 2 0,1-7-27,4 1 0,-3 1 80,8-5 0,-1 3-51,6-9-9,5-2-12,3-1-5,6-6 1,2 0 53,2 0-35,5 0 1,5 0-47,1 0 1,-5-4 42,0-1-25,-1 0 0,6 5 24,0 0-145,-1 0 0,1 1 67,0 4 0,-5-1-130,-1 5 0,1-4 24,5 5 1,1-5 100,4 5 1,-2 0-193,6 4 0,1-4 256,4 0 0,7 0 0,2 4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8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7115,'0'-14'-292,"2"6"319,3 3 1,3-2 41,7 2 1,4-1 14,1 1 1,4 3 115,-4-3 1,6 4-77,-1 1 0,1 0 7,-2 0 1,2 0-123,-6 0 1,0 0 78,-6 0 1,-1 6-97,-3 4 1,-3 0 98,-7 4 0,0-2-210,0 8 1,-9 1 87,-5-2 1,-7 7-92,-9-1 1,1 3 13,-1 1 0,-1-4 21,-3-1 1,3-6 85,-3 2 0,8 1 3,1-1 0,7-6 138,-1-4 1,4-5-44,5 5 80,3-7-92,7 4 1,7-7 158,3 0 1,8 1 26,1 4 0,8-3-110,-3 3 0,-1-4 9,1-1 1,1 5-41,4 0 1,-1 5-222,-3-5 0,2 1 137,-2-1 1,3-2-377,1 7 0,-5-6 87,1 0 1,-7 3-45,2-2 0,-4 0-1089,-1-5 1376,-1 0 0,1 0 0,0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9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574 30 7958,'-2'-9'-744,"-3"-1"0,2 7 787,-7-2 0,5 3 20,-4 2 0,-6 7 8,-5 2 1,-6 11-12,2 4 0,-11 6 0,-4 4 0,-3 9 36,-2 6 0,-2 6 4,-3-1 1,3 3-11,-3 2 1,10 5-6,5-1 0,16-1-190,8-8 0,7-3 118,3-7 0,6-1 103,4-4 0,10-5-58,4-10 0,10-4 64,6-10 0,2-4 7,2-6 0,2 0 135,3 0 0,-2-4 61,7-1 0,-7-12-86,2 3 1,2-11 21,-2 1 0,0-11-70,-5-4 1,-6-5-172,-4-5 0,-9-3-67,-6-7 1,-9 0-206,-5 0 1,-8 7 28,-12 3 0,-13 10-163,-26 5 0,-1 3-310,-14 1 0,2 7 190,-2 4 0,-1 7-336,7 2 842,-1 7 0,5-3 0,0 6 0,0 0 0,1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29.5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0 7982,'-10'0'-540,"0"0"1261,7 0-393,-3 0 0,7 2-85,4 3 0,5 3-180,10 7 1,-3-1 67,8 1 0,-5 1-247,4 4 0,1-2 78,4 6 0,-1-4-291,-4 5 0,4-1 115,-3 5 214,2 1 0,3-1 0,-1 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36.8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183 89 7924,'-6'-13'0,"-4"3"0,-3-3 32,-2 5 110,7-7 121,-5 7-234,5-5 27,-7 11-203,7-4 0,1 12 176,7 4 1,-5 3 74,1 2 1,-1 6 62,5 4 1,0 4-6,0 5 1,0 9-21,0 6 1,0 13-16,0 1 0,-2 22-282,-3 13 1,4-39-1,-1 2 196,-3 4 1,0 2 0,3 7 0,-1 1-368,-2 0 1,0 1 0,3 3 0,1-1 332,-1 1 0,-1-1-1002,2 3 0,1-2 1027,-1-10 1,2-2 0,-1-1-1,1-2-136,1-9 0,1-2 1,5 43-186,7-7 0,0-3 73,-1-7 0,-5-1 104,-5-5 1,-2-4-68,-2 0 0,-6-2 286,-4 1 0,2-7-233,-2-7 0,2-5 449,-2 4 1,-2-12-474,7-2 1,-4-12 2090,4-8-2104,0-2 163,-2-9 0,14-16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4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6465,'15'0'559,"0"0"-250,6 0-230,-5 0 0,17 0-128,-4 0 19,11 0 0,-3 0 152,7 0 0,2 0-51,3 0 1,-2 0 140,7 0 1,-6 0-128,1 0 0,-4 0 28,-1 0 1,1 0-28,-1 0 0,-5 0-78,0 0 0,0 2 48,5 2 0,-6-2-103,-4 3 1,-3-3-3,-1-2 1,1 1 45,3 4 1,-8-3-18,3 3 0,-2-2 42,2 2 1,0-2-66,1 7 1,-1-7 51,1 2 1,-1 2 43,0-3 0,1 1 26,-1-5 1,1 0 7,-1 0 1,0 0-39,1 0 0,-4 0-8,3 0 0,-7 2-35,7 3 1,-8-3 39,4 2 0,-7-2-56,1-2 1,2 2 44,-1 3 0,0-4-86,-6 4 0,1-3 52,0-2 0,4 5-6,1 0 0,0 1-19,-6-1 0,1-3 34,0 3 82,-1 3 0,1-2-75,0 4-6,-1 3 1,-4-6 4,0 2 1,-5 3-28,5-7 0,-5 6 35,4-1 1,-5-2-4,1 2 1,-2-7 19,2 2-13,-4 3-51,6 0 31,-7 7 1,5 0-59,0 0 1,0-6 66,-5 1-37,0 0 0,0 5 81,0-1 0,0-4-60,0 0 1,-2-2 204,-3 2 1,2 3-67,-7-3 1,-1 1 1,-9-1 0,2 3-69,-6-3 1,-6 3 45,-4 2 0,-9 1-17,-1 4 0,-8-4-48,-12 4 1,-9-2-63,-10 1 1,-6-1-499,-4 7 1,3-7 199,-3 1 1,7 2 116,7-1 0,19 0-120,16-6 0,14 1-128,1 0 437,9-1 0,-1 1 0,7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38.9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2470 7952,'-14'0'-268,"4"0"-140,0 0 398,7 0-531,-10 6 249,5-4 339,-7 5 139,0-7 26,7 0-133,-5 0 28,11 0-109,-4 0 1,7 0 67,4 0-208,4-7 175,5 5 1,3-9 23,2 6 1,6-6-17,9 1 1,5-3 24,10-2 1,3-5 82,7 1 0,13-9-47,6-1 0,-29 13 0,0 1-307,5-5 1,0 0 0,4 1 0,0-1 249,3-2 1,1 0-1,3 0 1,0 0-1,4 0 1,0 0 0,-3 2-1,0 1-75,-2-1 0,-1 1-920,1-1 1,0 0 947,2-2 0,0 0 0,2 1 1,0 0-8,-2 1 1,0 1 0,2-3-1,-1 1-201,-3 2 0,0-1 0,1-1 1,0-1 207,1 0 1,1 0-1,3 1 1,2 0 22,-1 1 1,0 1-7,0-3 1,0 1-10,-5 6 1,0-1 0,3-5-1,1 0 108,1 1 1,0 1-857,5-3 1,0 1 753,-8 2 1,0 1-1,7-4 1,0 1 22,-6 1 0,-1 1 1,3 0-1,0 0-242,0 0 0,0-1 214,6 1 1,-2-1 11,-10 1 1,-1 0 0,10-1 0,1 0-8,-9 2 1,0 1-1,2 0 1,0 0 197,-2 2 1,0 1 0,-1-1 0,1 0-170,-2 0 0,-1 1 0,-1-1 0,-2 0-17,-3 0 0,-1 1 1,2 1-1,0 1-13,-1 0 0,-1 0 0,-1 2 0,-1 0-5,0-2 0,0 0 0,-2 2 1,1 0 0,-2-2 1,0 0 0,1 2-1,-1 0 72,1-2 1,-1 0-1,1 2 1,-1 0-73,1-2 0,-1 0 1,0 2-1,1 0-12,-1-2 1,1-1-1,-2 4 1,-1-1-12,3-2 0,-1-1 0,44-6 21,-43 6 1,-1 1-1,42-6 3,0-1 0,-3 2-53,-2 3 55,-6-1-7,-2 0 1,-2 1 10,1-1 1,-6 2 772,-4 3 1,-7-3-770,2 3 1,1-3 0,-1-2 104,-1 1-112,9-1 1,-10 5 77,7 0 1,-7 2-56,-3-2 1,4-3-50,1 4 1,0 0 59,-6 0-129,1 5 892,0-9 1,5 10-782,-1-7 1,0 5-7,-10-5 0,3 7 400,-7-2 0,2-1-401,-2 1 0,-4 0 371,4 5 0,-1-5-365,1 0 0,3-1 79,7 1 0,-5 3-80,0-3 0,-7 2 1,2-2 0,-2 3 26,2-2 0,-5-3-2,0 2 0,1 0-44,-6 5 0,3 0-1,2 0 0,-1 0-28,-4 0 51,3 0-6,-11 0 0,10 0 10,-6 0 0,-3-5-14,-7 0 0,-4 0 119,-6 5 0,-1 0-17,1 0-69,-7-6 6,5 4-65,-11-4-6,4 6-127,-6 0 0,-1 0-65,-4 0 134,3 0 0,-6-5-96,3 0-287,4 0 309,-6 5 0,2-2-358,0-2 198,0 2 0,4-5-199,-4 7 0,2 0-608,-7 0 1113,7 0 0,-11 0 0,6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47:39.4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7937,'9'-2'-130,"-4"-2"221,-4 2 0,4-6-397,0 3 134,0 3 62,1-4 1,-2 6 149,5 0 1,-4 0 55,5 0 0,-5 0 76,5 0 107,0 0-15,11 0-202,-5 6 0,7 1 37,-3 3 0,-2 3-43,6-4 1,1 0-9,4 0 1,5 1 123,1 5-345,-1 0 242,2-7 0,-3 5-1,6-3 1,-5-2-22,5 2 1,-11-7 26,1 2 1,-7-2 23,2 2 56,-12-3-10,7 4-15,-17-6-103,-2 0 1,-8 0-89,-7 0 1,0 0 89,1 0 1,-1 2-18,0 3 1,-4-2 73,-1 7 1,-1-1-60,1 6 1,-1 0 49,-4 0-45,-2-1-40,4 1 1,-7 0 6,1-1 1,0 1-45,-1 0 0,1 4-124,-1 1 0,1 0 115,0-6-591,-1 1 416,7-7 0,-3 5-1085,7-3 1315,-8-3 0,11 6 0,-5-5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31.0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6909 412 7939,'-19'-1'-8,"-1"-4"1,-5-3 0,4-5 121,-2 3 0,-1-3 1,-6 3 313,1-3-263,0 5 1,-6-5-226,1 3 0,-7-3-46,2-2 0,-8 0-93,-2 1 0,-7-1 174,2 0 1,-9-1-74,-6-4 0,-3 4-1181,-1-4 1250,-1 4 31,-6-5 1,-5 4 148,-13-2-160,7 3-760,37 8 1,0 1 871,-42-1-95,45 1 0,-1 1 1,-3 4-1,0 0 10,-1-3 1,0 1-25,-2 2 1,0 0 17,2-1 1,1 0 0,-1 2 0,0 2-111,3-1 1,-1 0-1,-1 0 1,0 0 91,-1-1 1,0 2 0,-2 1 0,1 1-17,3-1 1,0 1 0,-2 1 0,0 1 26,2-2 1,0-1-1,-5 3 1,0 0-20,3-2 0,0-1-534,-1 0 0,1 1 543,4 0 1,1 0 13,0 1 1,-1 1-10,-2-2 1,-1 2 0,0 1 0,0 1 1,-1-2 1,0 0-4,1 0 0,0 3 3,4 2 0,-1 1 0,1-2 0,-1 0-32,1 3 0,0 0 0,-1 0 0,1 1 69,-1 1 0,1 1 0,2 0 0,0 0-133,0-1 0,0 1 0,-44 16 79,44-14 1,0 0-1,1-1 1,-1-1-24,0 2 0,0 1 23,2 1 0,0-1-21,-48 13 0,49-10 1,0 1 2,-2-2 1,-2-1-1,-1 0 1,0-1 12,-3 2 0,0 0 0,2-3 0,1 0-5,1 2 1,2 1-1,-44 18-9,46-19 1,-1 1 175,-43 22-162,9-4 1,2 1 61,11 0-69,2-6 659,8 3 0,7-7-611,7 1 0,1-1-43,9 1 86,0-1-72,5-6 1,-4 8 3,3-7 80,-2 7-79,9-8 1,-5 5 225,4-4 1,2 4-219,8-3 1,1 1 1485,3-2-1491,-3 4 334,11-5 1,-4 5-344,6-4 12,6-2 2,-4-1-16,11 2 13,-5-1 0,7 5 1,-1-8 5,1 7-8,6-9 1,2 9 8,7-7 0,1 6 1,3-6 1,5 1 56,10-5-59,-3-1-3,18 8 0,-9-6 129,14 4-1137,-1-11 992,6 5 0,3-6 6,6 6 0,-5 1-260,10 0 0,-3-1 237,4 1 1,2 0 40,7 0-56,-7-1 42,-40-10 0,0 0 0,39 10-7,3-5-1169,3 4 1173,-38-5 1,0-1 0,-7 0 0,-1 1 3,4-1 1,0 0-5,0 0 1,0 1 4,1 3 1,1-1 0,1-1 0,0-1 1,2 2 0,0-1 0,-5 0 0,0-1-121,2-1 1,0 0 0,0 1 0,-1-1 141,-1 0 1,0 1 0,4-1-1,0 0-19,1 1 0,0-1 98,-4-3 0,1 0-47,2 3 0,0-1 1,-3-4-1,1-2 32,2 2 0,1 1-201,0-2 1,0 0 123,6-1 0,1 0 0,-6 0 0,0 1 10,4 2 0,0-1 1,0-1-1,1 0 21,3 1 1,1 1-70,-2-2 1,0-1 45,9 0 0,0 0 0,-8 0 1,-1 0 19,4 0 1,1 0-127,-4 0 0,-1 0 100,-1 0 0,0 0 0,-1 1 0,-1 0-78,3 1 0,-1 1 76,-5-2 0,0-1-7,5 4 1,-1-1 0,-6-3 0,-1 0-40,1 0 1,0 0 36,0 0 0,0 0-9,3 0 0,0 0 0,-3-2 0,1-1-61,1 1 1,0-1 0,-1-2 0,0-1 76,-2 1 0,1 0 0,1 1 1,0 0-2,1-1 0,0 0 1,-4 0-1,-1 0-10,0-2 0,0-1 118,-2 2 1,-1-2-112,1-3 1,1 1 0,-1 1-1,0 1 13,0-1 0,0-1-11,-3-2 1,-1 1 11,38-12 0,-1-7 157,-4 1-151,3 0 3,-10-1 0,-3 1 199,-9-1-14,-10 1-147,-4-7 1,-2 0 509,-4-3 1,-3-3-544,-12 2 0,0-4 310,1-5 1,-2-1-478,-4-4-31,-9-3 839,-9 4 0,-6-1-840,0 1-33,-6-8 191,-9 7 1,-9-10-206,-11 11 157,-2-5-12,-14 6 250,-1-12-205,-14 17 0,-2-12-29,-11 10 187,-2 4-141,34 19 0,-1 1 1,-4 3-1,-2 1-87,-2 1 0,-1 1 86,-2 1 1,-1 0 8,2 3 0,-2 1 1,-3-1-1,-1 1-187,-4-1 1,-1 0-1000,-5 0 1,1 1 1084,2-1 1,0 0 38,-6 1 0,2-1 37,8 0 1,0 1 0,-3 1 0,1 1-629,3 0 0,0 0 641,-4-1 0,1 1-20,8 4 0,1 0 0,-4-2 0,1 2-35,8 5 0,2 1-227,-1-4 1,0 0 291,-42 5 0,-4-6 0,7 7 0,2 0 0,1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33.1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1471 0 8358,'-44'49'0,"0"0"0,0 0-2987,0 2 2608,0 1 1,0 9-77,-1 2 584,1-2-119,-6 11 1,4-5 65,-3 6-54,-3 1-5,-1 6-1344,1-5 1334,26-32 1,2 0-1,-21 39 1,1 6 1,-1 1 33,20-45 0,1 0 0,-22 39-22,-3 0-20,3 1 8,9 4 1,-6 2 64,23-44 0,1 1-59,-17 36-568,14-36 1,2-1 648,-11 36-79,1 12 0,2 0 3,16-43 0,0 0 51,-9 43-55,10-44 0,0 1 0,-3 44-205,-1 3 159,8-45 1,-1 1 45,-6 44 0,8-44 0,2 0-36,-6 44 34,8-47 0,1-1-5,-3 2 1,1-1 0,3 2-1,0 0-28,0-1 1,0-1 0,0 3 0,0-2 381,0 46 1,2-1-392,3 1 0,3-2 25,7 2 1,-8-48 0,0 0-4,8 43 0,5 0 13,-1-5 0,12 4 1,-1-4 0,9-3 8,0-12 0,3 1-12,3-1 1,5 4 65,4-3-61,-3 2-3,6-9 1,-5 7 89,7-1-690,0 7 606,-7-5-19,-20-34 1,0-2 15,22 35 0,-19-37 0,1-1 6,-2 1 0,1 0-39,4 0 0,0-1 29,-1-2 1,0-1 0,2 1 0,0-1 14,33 31-44,-33-34 0,0 0 216,1 3 0,0 0 1,4-2-1,1 0-205,-2-2 1,0 1 13,6 1 0,-2 0 144,36 21 0,-36-23 1,0 1-148,-1-1 0,-1 1-440,2-1 1,1 0 441,2 1 1,0-1 18,1 1 0,-1-1-19,1-3 1,-1 0 0,1 2 0,-1 0 1,0-4 0,1 1-4,3 6 1,-1 0 2,-1-8 1,-1 1-1,3 7 1,-1 0-1,-2-6 0,-1-1-5,4 4 1,0 0 4,0-5 1,1-1 0,4 6-1,1 0-5,-3-3 0,1-1 5,5 1 0,0-1 0,-8-5 0,0 0 0,9 1 0,1 0-6,-3-2 1,1-1 5,8 4 0,0-1-1,-4-8 0,0 0 0,5 5 0,1 0-1,-6-4 1,1-1 0,4-1 0,1 1 44,4 0 0,1 0 1,-5 0-1,0 1-44,0 1 0,-1 1 1,-1 0-1,0-1 0,2 1 0,-1 0 0,-2 2 1,0 2-1,0 0 0,0 1 0,-3-2 0,0 0 6,0-1 1,1 0-7,-2-1 0,0-1 0,-1 3 1,0 0 0,-1-2-1,1-1 16,3 2 0,-1 1-16,-6-2 1,0-1 10,10-3 1,0-2 0,-6 2 0,0-2 1,5-3 0,0 0 1,3 1-1,1-1-7,3 0 1,1 1-2,-8-1 0,1 0-1,7 1 1,1-1 0,-7-2 0,1 0 6,4 0 0,1 0-562,0 0 1,2 0 555,3-2 0,0 2 0,-5 1 0,-1 1-21,0-2 1,0 0 19,-2 1 0,-1 1-1,1-3 0,1 0 1,-2 2-1,0 1-17,4-2 1,-1 0 15,-6 1 1,0 1-5,1-3 1,-1 0 87,-5 2 0,-1 1-41,3-3 0,0 0 0,-1 1 0,0 0-22,3 0 0,0 0 0,-3-1 0,0 2-63,0 1 1,1 0 0,1-2 0,0 0 68,1 0 1,0 0-18,2-4 1,0 1 4,3 5 1,1-1-1,-2-4 1,-1-1 20,2 4 0,0 0-245,-2-3 0,0 0 227,3 1 1,0 0 0,0 0 0,-1-1-53,3 0 1,-1 1 50,-4 2 0,-1 1-221,-3-1 0,-1-2 140,-3 1 0,0 1 68,1 1 0,-1 1 0,-3-3 0,-1 0 170,0 3 0,-1 1 1,-4-1-1,0 0-163,0 0 0,-1 1 0,-3 0 0,0 0 0,1 2 0,0 0 1,-4-2-1,-1 0 217,49 12 0,-11-4-98,1-1-112,-3-7 2,-3 5 1,4-6 93,-2 2 0,-4 0-54,-2-5 0,-3-2 13,-1 3 1,2-3 673,-2-2 1,1 0-779,-11 0 0,-5 5-21,-6-1 0,-7 1 765,-2-5 0,-6 5-966,-9 0 1,-6 2 533,-3-2 1,-6-2-916,-4 7 747,-3-7 0,-7 3 1,0-6-1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33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8060,'0'9'-330,"0"-3"526,0-6-400,0 0 83,6 7-45,2-6 238,7 6 1,-5-6-186,0 4-48,-1-3 142,6 11 1,0-10 2,-1 7 0,6 0 5,0 5-20,-1-7 30,3 5 1,0-5-32,8 7 56,-1-1-28,-6 1 1,5 0 155,-4 0-138,4-1-2,8 1 1,-5-2 109,3-3-103,-3 3 1,-1-11 1,-1 9 4,1-6 1,-3 5-1,-2-5 1,-4 1 24,-6-1 22,-7-3-40,-2 11 1,-6-10-25,0 7 22,0-7-12,-6 4 1,3-3 58,-7 1-51,0 0 15,-5-5 1,1 5 9,-1 0 1,0 2-20,1-3 0,-1-2 4,0 3 0,-4 3 20,-1 2-130,-6-4 98,9 8 0,-9-8-46,7 4 48,-7 3-9,3-5 1,-7 5-56,1-3 47,0 3 23,-1-5 1,-4 5-1,0-3 0,-1 3-12,6-3-102,-1-4 95,1 8 0,1-11 10,4 7-357,9-7 203,9 3 1,6-4-224,0 3 63,0-3 250,0 4 0,6-6-471,4 0 512,3 0 0,2 7 0,-1 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48.3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 7938,'-15'0'0,"0"0"-295,7 0-228,-5 0 251,5 0-183,0 0 413,1 0 64,20 0 0,-1 0 200,12 0 0,5 0-61,6 0 1,7 0-59,2 0 0,7 0 4,8 0 0,1 0 152,4 0 0,9 0-209,11 0 0,2 0-337,2 0 0,1 0 214,-1 0-1445,7 0 1566,-12 0 0,-2 0-115,-12 0 1,-9 0-237,-1 0 305,0 0-7,-20 0 1,9 0-16,-14 0 0,-5 0 21,-4 0 0,3 1 258,1 4 0,2-3-227,-11 3 0,4-4 654,-4-1 1,4 0-672,-4 0 1,-1 0 119,-4 0 1,-5 0-195,0 0-166,-7 0 76,4 0-30,-7 7 34,-7-5 1,-1 4-505,-7-6 649,0 7 0,1-6 0,-1 6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48.6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44 7938,'-14'-14'-691,"4"4"345,0 0 631,7 7-247,-4-4 1,7 9-69,0 3 1,0 3 109,0 7 1,0 4 106,0 1 0,0 6-101,0-2 1,0-1 88,0 2 0,0-1-226,0 6 118,0-1-14,0 0 0,0 1-76,0-1 0,0-4 11,0-1 1,-5-1-159,0 2 0,-1-4 134,1-6-235,3-1-37,-4 1 83,-1-7-37,6-1 0,-8-7-3,5 0 1,0 0 264,-5 0 0,4-5 0,-5 0 0,-7-7 0,-5 4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49.0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30 7963,'-15'-7'0,"0"6"-56,7-12 295,-5 11-429,12-5 159,-6 7 1,7 7 158,0 3 1,0 9 77,0 6-161,0 3 48,0 1 0,-5 0-12,0 1 1,-1 6-33,1 3 0,2 2-153,-7-2 1,6 3 137,0-2 0,-3-3-248,2 2 0,0-8-35,5-1 1,0-7-327,0-9 193,0 1 83,7-7 1,-4-1 49,7-7 249,-7 0 0,17-7 0,-4-1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49.4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45 7963,'-8'0'-190,"-5"0"0,11-2-229,-3-3 1,5 3 256,5-2 1,4 2 129,5 2 0,7 0 256,4 0 1,9 0-120,5 0 1,9 0 96,1 0 0,13 0-73,2 0 0,7 0-227,8 0 0,9 0 145,10 0 1,-3 0 11,-2 0 1,-5 0-32,-5 0 0,2 0-184,-6 0 1,-6 0-7,-4 0 199,-7 0-34,10 0 1,-9 0 117,1 0-102,-7 0 17,-6-7 1,-5 6 23,3-4 0,-5 2-14,-5-2 0,-8 3 18,-7-3 1,-6 4 55,2 1-7,-4 0 61,-8 6-224,-1-4-177,-7 11 106,-7-12 0,-1 6-9,-6-7 1,-1 5-536,0 0 665,1 0 0,-1 1 0,0 2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51.5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53 8173,'-14'-7'-388,"5"4"-22,4-7 1,-1 5 319,1-4 154,0 5 0,7-4 13,3 3 58,-4 4 0,11 1 8,-7 9 0,0 4-54,-5 2 1,0 6 2,0 4 1,-2-1-21,-3 6 1,-2-4 15,-2 8 1,-4-1-145,3 1 1,2-3 83,-2 3 0,5-3-246,-5-1 1,7-1-39,-2 1 1,3-7-304,2-4 216,0-3-86,0-7 429,0-3 0,7-6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5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1485 264 8187,'7'-8'-494,"-5"1"634,4 1 85,-6-2-58,0-1 0,0 1 22,0 3 0,-1 2 162,-4-7-291,-4 7 96,-5-10 0,-3 6-7,-2-2 0,-4 0-147,-6 5 0,2-3-24,-2-3-92,3-3 226,-10 5 1,2-5-225,-1 3 77,-5-3-76,9 5-51,-12-7 215,12 7 0,-11-5-1,2 3-5,-2 4-16,-2-1 1,5 5 49,-1-2 1,1 2 3,-5-3 1,2 5 134,2 5-162,-2 3 8,11 0 1,-5 5-194,7-3 204,-1 3-26,1 2 0,-1 4 27,1 1 0,0 0 25,-1-6-250,1 8 77,6-6 0,-3 7 125,6-4-40,-6-2 3,10 10 0,-10-10 20,6 2-21,0 4 1,6-5 35,-1 7-28,0-7 11,1 3-7,-1 0 3,7-5-6,-5 6 0,6-3 20,-3 1-22,4 6-2,6-10 1,0 7 29,0-3-160,0 3 125,0 0 1,2 3-154,2-7 150,-2 7-2,11-3 1,-10 7-132,7-1 112,-7 0 14,10-6-171,-11 5 153,11-5 0,-10 10-14,7-4 38,-6 4-29,9-10 1,-7 1-19,4 1 96,3-1-75,-5-1 1,12-2-106,-1-6 99,7 6 9,-3-5 0,7 4-50,-1-10 52,7 3 0,2-7-140,6 4 129,0 3 0,-5-9-18,0 5 0,0-5-10,6 1 0,-1 1-26,0-1 108,0 0-62,0-5 1,0 0 127,0 0-134,7-7 15,1 6 1,0-12 149,-3 3 12,-3-3-99,5 5 0,-6-5 11,4 3 0,-8 2-13,-2-2 85,-6 0-95,3 2 0,-7-5 51,1 3-109,-1-3 56,-6-2 0,5 2 145,-4 3-130,-2-3-15,5-1 0,-10-3 216,2-2-19,-2 2-175,-3-4 201,1-2-113,6-6 1,-4-2-60,2-4 1,-7-4 20,-3-10 0,1-3 107,5-7-330,-7-6 97,5 4 1,-11-10 36,3 2 60,-10-3 1,-5 2 50,-10 6 214,-9 7-568,-9 19 310,-6 3-568,-6 12 263,-9 1 0,-3 14-13,-7 3 0,7 4-249,-2 1 0,1 1 486,4 4 0,2 7 0,11 6 0,2 0 0,3 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51.9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30 133 8140,'-8'0'-742,"0"-5"613,3 0 4,3 1 1,-4 2 99,6-3 1,6 3-64,4-3 1,3 4 106,2 1 0,6 0-9,4 0 0,4 5 46,5 0 0,4 0-7,6-5 0,7 1-35,2 4 1,11-3 19,5 3 0,14-4-320,5-1 1,5-5 335,0 0 1,5-6-26,-44 6 0,0 0 0,-1 1 0,0 0-18,4-1 1,-1 0 0,-5 3 0,-1 1 2,2-2 1,-1 1 0,44 0 1,3 2 0,-11 0-9,1 0 1,-8 0 112,3 0 0,-3 0-82,8 0 1,-8-1 19,8-4-19,-3 3-6,10-4 0,-3 1-57,6 0 1,-7-5 61,2 5 1,-5-5 1,-4 6 1,-4-6 20,-7 5 58,-6 0-93,-2 5 1,-7 0 1,-4 0 0,-2 0 5,-3 0 0,-3 0-114,3 0 113,-4 0-3,-1 0 0,-1 0-127,-4 0 0,-3 0 95,-7 0 1,-6 0-13,-3 0 0,-9 0 468,-1 0-614,-7 0-59,4 0-9,-20 0 0,1 5-454,-12 0 687,6 0 0,-10-5 0,5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52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0 8053,'-14'0'0,"-1"0"-186,0 0 1,1 0-233,-1 0 1,5 0 278,0 0 0,5 0 139,-4 0 22,5 0-21,-2 0 39,6 7 0,6-6 5,4 4 1,5-3 22,5-2 0,2 0 128,8 0 0,6 0-158,3 0 0,10 0 20,5 0 1,5-5-273,4 0-391,4 0 644,13 5 1,-3 0-48,6 0 1,1 0 45,4 0 1,2 0-5,3 0 0,-3 0-7,3 0 1,-4 0 4,0 0 1,1 0 7,3 0 1,-4 0 13,5 0 1,-5 0 49,0 0 0,-6 0-219,0 0 0,-8 0 243,-1 0 1,-2 0-54,-9 0 1,8 0 4,-3 0 1,-3 0-52,-1 0 0,-5 0 5,-5 0 1,6 5-20,-6 0 1,7 0 40,-7-5 1,1 0-99,-1 0 1,3 0 70,-3 0 1,-8 0-93,-2 0 74,-3 0-20,-4 0 1,2 0 310,-9 0 1,2-5-308,-7 0 0,-2 0 197,1 5 1,-1 0-276,2 0 87,-4 0 0,0 0 0,-4 0-221,2 0 1,-3 0-99,-1 0-152,0 7 123,0-6 14,-1 6-79,-6-7-71,-1 0 480,-7 0 0,6 0 0,3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53.0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163 59 8062,'-7'-15'-831,"4"5"416,-7 1 930,7-1-137,-4 2-328,7 1 0,-1 15 83,-4 7 0,3 6-1,-3 9 1,-1 1 32,1 3 1,-7 3 123,3 8 1,0-1-26,0 0 1,0 0-118,0 0 0,-4 2-82,3 3-87,3-10 20,1 10 1,1-18-161,0 3 1,0-3-13,5-1 0,0-8-721,0-2 650,0-10 245,0 3 0,6-11 0,3 4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55.5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250 30 7961,'-15'0'-1568,"6"-2"1366,-1-3 1,5 3 277,-5-2 23,7 2 0,-9 0-28,7-3-56,-6 4 1,8-6 69,-7 7-42,7 0 0,-9 2 9,7 3 0,0-2 4,5 7 1,0 0 1,0 4 0,0 1 1,0 0 1,0 4-4,0 1-21,0 6 1,-4-3 0,-1 6-43,1 1 1,-2 6 1,1 3 1,-5 5-10,5 5 0,-6-2 57,1 7-301,-3-6 266,-2 2 0,5-6-159,1 0 1,0-6 136,0-4 0,2-4-160,7-6 1,0 2 83,0-6 1,2-7-85,3-8 174,-4 3 0,12-6 0,-4 4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56.2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15 118 7875,'-8'7'-626,"1"-6"1,9 6 520,3-7 1,3 0 13,7 0 0,8 5 121,6 0 1,2 0-49,8-5 0,7 0 33,8 0 1,9-5-8,6 0 1,5-2 78,4 2 1,2 4-266,3-4 1,9-2 272,-4 2 0,-2-1-66,-2 1 0,-1 3 129,5-2 0,9-3-110,-4 2 1,3 0-298,-13 5 0,6 0 286,4 0 0,0-5-13,0 0 1,0 0-99,-10 5 0,4 0 115,1 0 1,5 0-56,0 0 1,0 0 30,-5 0 1,7 0 13,3 0 0,-47 0 0,-1 0-12,2 0 0,-1 0 0,1 0 0,-1 0 4,1 0 1,-1 0 0,1 0 0,-1 0 3,0 0 0,1 0 0,4 0 0,1 0 2,-1 0 0,0 0 0,1 0 0,-1 0-12,-4 0 1,-1 0 0,0 0 0,1 0 3,-1 0 0,1 0 0,1 0 0,1 0-37,1 0 1,-2 0 0,-1 0-1,-1 0 51,47 0 1,-1 0-71,1 0 1,-47 0 0,0 0 29,42 0 1,-42-2 0,0 0-14,37-3 1,5 0 64,0 5 1,-3-2-1,3-3 1,-1 4-25,1-4 0,5 3-3,-45 2 0,1 0 0,46-2-25,-49 0 0,1 0 0,48 0 22,-49-1 0,0 1 1,49 0-34,-48 2 0,-1 0 1,37 0 34,5 0 1,-11-5 131,1 1 0,2-1-88,8 5 1,-9 0 5,-1 0 0,-6 0-186,-4 0 0,7 1 127,3 4 0,-1-3-57,1 3 1,-6-4 87,2-1 1,-4 0-140,-2 0 1,-6 0 53,-3 0 0,-4 0-18,-1 0 1,-7 0-16,-3 0 1,-5 0-6,-4 0 0,-4 0 59,-7 0 0,0 0-77,1 0 0,-7 0 105,-4 0 0,-7 5-471,-3 0 387,-5 7 79,-4-4 0,-15 6 0,-8 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58.4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6741,'8'0'-600,"-1"0"641,-1 0-16,3 0 1,5 0-4,1 0 1,-5 0-1,0 0 0,1 0-10,9 0 1,-2 0 4,6 0 1,1 0 69,4 0 0,2 0-57,3 0 1,2 0 43,3 0 0,9 0-39,-4 0 1,5 0-63,0 0 1,3-5 22,7 0 1,0 0-7,0 5 1,-1 0 16,1 0 0,5 0-13,-1 0 1,-4 0-29,-5 0 1,-2-1 32,2-4 0,2 3 55,-7-3 0,0 4-54,-5 1 1,0 0 4,0 0 0,0 0-27,0 0 0,0 0-2,1 0 0,-1 0-25,0 0 0,5 0 46,0 0 0,0 0-5,-5 0 0,2 0-10,3 0 1,1-2 82,4-3 0,-3 3-30,-7-2 0,0 2 10,0 2 0,5 0-37,0 0 1,-5 0 8,-5 0 0,-3 0-27,8 0 0,-8 0 26,8 0 1,-3 0-15,3 0 1,0 0 6,0 0 1,1 0-9,-1 0 0,0 0-1,0 0 1,2 5-10,3 0 0,-9 0 15,5-5 1,-3 0 1,7 0 0,-2 0 4,7 0 1,-6 1 0,1 4 0,-2-3 12,2 3 0,-2-4-18,7-1 0,-6 0 70,1 0 1,-4 0-61,-1 0 1,7 0 27,3 0 0,1 0-36,-1 0 0,4 0-1,-5 0 0,1 0-35,5 0 1,-8 0 45,8 0 0,-9 5-66,4 0 0,0 0 52,5-5 1,-2 0-7,-3 0 0,3 0 29,-3 0 1,3 0 6,2 0 0,-5 0-25,0 0 1,-5 0 5,5 0 0,-1 0-10,6 0 1,-2 0-2,-3 0 1,2 0-20,-7 0 1,6 0 26,-1 0 0,-3 0-32,-2 0 1,1 0 23,-1 0 0,5 0-2,-5 0 1,0 0 15,-5 0 0,1 0 5,-1 0 0,0 0 26,0 0 1,-5 0-37,0 0 0,-1 0 13,1 0 0,7 0-7,-7 0 1,5 0-41,-10 0 0,7 0 20,-2 0 1,2 0-7,-2 0 0,-1 0 1,-4 0 1,-3 0-5,4 0 0,1-5 37,-2 0 0,0 0-25,-4 5 0,-1 0 33,0 0 1,6 0-28,-1 0 1,2 0 8,-2 0 1,-3 0 8,3 0 0,4 0 1,1 0 0,-3 0-7,-2 0 1,2 0 2,-1 0 1,6 0 9,-2 0 1,-2 0-17,2 0 0,1 0 10,4 0 1,-2 0-7,-3 0 0,2 0 36,-6 0 0,5 0-29,0 0 1,-3 0 29,2 0 0,-6 0-11,1 0 0,-3 0 9,-1 0 0,4 0-34,0 0 1,1 0-1,-6 0 0,-4 0-31,-1 0 1,4 0 38,1 0 0,4 0-8,-9 0 1,4 0 2,2 0 0,-8 0-12,-2 0 0,1 0-4,-1 0 1,-1 0-2,-4 0 0,0 0-33,0 0 0,-6 0-28,1 0-467,-7 0 171,10 0-491,-11 0 382,5 0 457,-7 0 0,-13 0 0,-4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1:59.0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 8355,'18'-5'-1005,"-3"0"1,-4-1 1154,4 1 1,-1 3-10,1-3-149,0 4-4,0 1 0,-6 0-283,1 0 232,-7 0 71,4 0 234,-7 6-234,0 2-2,0 7 0,-5 0 167,0 0 1,0-1-133,5 1 0,-1 5 17,-4-1 0,3 2 4,-3-1 0,4 3-4,1 6 1,-5-1-19,0-3 1,0 2-12,5-2 0,0 3-17,0 1 1,0 0 19,0 1 1,0-1 53,0 1 0,0-1-34,0 0 0,0-4 7,0-1 1,0-4-20,0 4 0,5-4-1,0 5 0,4-7-96,-4 1 1,7-3 35,-2-1 1,-2-2-143,1-3 0,-4 3 55,5-3 1,-7-2-550,2 2 657,-3 0 0,-2 4 0,0 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02.1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43 8155,'-8'-8'-1913,"1"-5"2039,7 11-159,0-11 64,7 12 1,-1-4-40,4 10 1,2-2 105,-8 7 1,1-1-53,-5 6 0,5 5 91,0-1 1,0 7-58,-5-1 0,-2 3-38,-2 1 0,0 5 4,-6 1 1,6 6 12,-6-2 1,5 0-62,-5 5 0,5-5-8,-5 5 1,7-1-13,-2-9 0,4 0 7,1-4 0,0-7-103,0-4 0,1-2-52,4-3 0,-3-4 16,3 0-58,3-7 151,-7 4 0,8-9-206,-5-3 267,-2 4 0,5-19 0,-7 4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02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89 8164,'14'0'-1303,"1"0"1159,0 0 0,-6 0-3,1 0 0,2 0 174,7 0 1,1 0 9,9 0 0,-1 0 159,11 0 0,2 0-94,8 0 0,12 0 8,12 0 1,12 0-63,8 0 1,-43 0 0,1 0-137,1 0 0,-1 0 0,1 0 0,1 0 81,3 0 1,0 0 0,44 0 90,-2 0 0,-7 0-143,-2 0 1,-6-2 37,0-3 1,-13-2-44,-1-2 1,-7-4 120,-3 3 1,1 2 4,4-2 0,-3 7-17,2-2 0,-2 1-9,-3 0 1,1 2-32,0-3 0,-2 3 43,-3 2 0,-3 0-207,-7 0 0,-2 5 44,-3 0 0,-4 0 154,-11-5 0,-3 0-197,-6 0-95,-7 0 130,-1 0 1,-7 2-284,0 3 406,0-4 0,-7 6 0,-1-7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02.8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 7686,'1'-13'-1279,"4"3"1506,-3 3-206,4 7 1,-6 7 13,0 3 1,0 3 134,0 1 0,0 3-56,0 2 0,0 4 11,0 7 0,-5 1-59,1 3 1,-1-1-8,5 6 1,0-5-68,0 5 1,1-4 95,4 4 0,3-7-148,7 3 0,5-4 70,-1-2 0,1-6-355,-6-3 37,1 2 85,0-5 0,-7-1 50,-3-6 173,-3-7 0,-9 4 0,-1-7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4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 8174,'21'-6'489,"4"2"-141,9-5-189,10-1 8,15-5 1,8 0 76,6 1-2101,7-1 2019,-11 0 1,3 1-96,-13-1 418,-7 0 1,-8 2-416,-10 3 506,-9-3-736,-4 12 101,-13-6-26,-8 7 0,-8 5 417,-7 0 0,1 5-694,-1-5 0,5 6-200,0-1 1,0-2 561,-4 2 0,-8 0 0,0 4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03.6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8175,'16'0'0,"4"0"0,-4 0-655,4 0 1,-4 0 328,-1 0 1,0 0 385,-1 0 0,3 0-19,2 0 0,-2 0 5,2 0 0,4 0 20,2 0 0,4 0 3,5 0 1,4 0-44,6 0 1,7 0 1,2 0 0,6 0-10,5 0 1,-2 0 27,7 0 0,1 0 0,8 0 0,-1 0-240,6 0 0,1 0 247,4 0 0,3 0-43,7 0 0,-6 0-5,6 0 1,-7-5-10,-3 0 0,-4 1-3,-1 4 0,-8-2 242,-1-3-206,-7 3 34,-9-4 1,1 1 8,0 0 0,0 0-33,0 5 0,-2-1 13,-3-4 0,-2 3 20,-3-3-86,-10 3 53,3 2 0,-12 0-16,-1 0 0,-1 0 26,-3 0 1,-4 0 316,-7 0-305,1 0-266,-7 0 145,-1 0 0,-9 0 25,-3 0 1,-4 0-85,-11 0 1,4 5-342,-4 0 460,-3 0 0,0 2 0,-6 1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51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45 7725,'-6'8'-1685,"4"-2"1637,-4-6 1,4 2 128,-3 3-66,4-4 10,-6 6 279,7-7 2005,0 0-2233,7 0 99,-6 0-23,12 0-128,-5 0-6,7 0 1,0-5 88,0 0-235,-7 0 64,5 5 0,-10-5-72,7 1 0,-5-1 91,5 5 1,-7-2-232,2-3 185,3 3 1,-5-4-22,7 6 7,-7 0-152,4-7-53,-7 6-97,0-6 407,0 7 0,6-6 0,2-2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52.1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1074 7734,'-8'0'-586,"1"0"551,7 0 393,0 0-247,7 0 1,1 0-7,6 0 0,1-5-36,0 0 21,0-6-15,6 9 1,-3-11-69,6 3 0,1-3 77,4-2 0,1-6-43,-1-3 31,7-4-14,1-1-524,8-1 512,-1-6 0,0-1 55,0-7-78,6-1 20,-4 1 1,0 2 4,-7 3 1,-1-2 8,1 7 1,2-4 8,-7 9 0,-5-4-7,-4 8 0,-1 3 37,6-3 1,-1 7-80,1-1 1,-1-3-4,0 3 0,1-3 316,-1 3 0,1 1-271,-1-7 1,0 6-15,1-6 1,-2 7 4,-4-1 0,2 2-81,-6 3 73,-1-1-10,-4 7 1,0-4-33,-1 7 0,-5-1 60,-4 1-214,-4 3 197,-1-4 6,0 6-304,0 0-13,-6 0 259,-3 6-498,-5 3 327,-1-1 1,0 5-514,1-3 318,-1-4 139,0 1 0,1-1-283,-1 4 133,0-3 228,0-1 158,1 1 0,-1-6 0,-6 12 0,-2-5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52.5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1 104 7926,'8'0'-903,"0"0"677,-3 0 0,-2-5 181,7 0 0,-5 0 72,5 5 1,0-5 8,4 0 1,6 0-15,0 5 0,1-1 3,-2-4 0,-1 3 161,7-3-163,-1-3-6,-1 6 0,3-4 177,-6 6-2,0-7-146,1 6 0,-5-11 22,4 7 0,-4 0 38,-1 5-150,-7-6 142,5 4-238,-11-4 188,4 6 39,-6 0 92,0 0-158,-6 0 1,2 5 93,-5 0 1,-1 6-68,-5-1 117,0 3-128,1 2 1,-1-1 29,0 1 1,1 1-11,-1 4 1,2-4-57,3 4 59,-3 3-5,5-7 0,-5 7-126,3-3 0,-1-4 106,6 3 1,-5-2-285,5-3 0,0 1-130,5 0 0,0-5 379,0-1 0,-6 1 0,-3 5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53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8094,'6'-8'-288,"1"0"508,2 3-648,4 3 320,-4-4 1,5 4-109,1-3 60,6 4 215,2-6 1,7 7-34,-1 0 0,2-5 40,3 0 1,-1-1 67,6 1 0,0 3-53,5-3 1,5 2-21,0-2 1,0 3-10,-5-2 0,1 0 5,-1-1 1,5 4-216,0-4 221,-7 3-16,1 2 0,-14 0-272,0 0 91,1 0 0,-20 0-238,9 0 86,-17 7 102,4-6 0,-12 8-85,-4-5 1,-3-2 268,-2 3 0,-6 3 0,-2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54.2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 8119,'-8'9'-739,"3"1"0,-1-5 1177,1 5-115,0 0-255,5 4 1,0 1 24,0 0 1,5 6 12,0 4 1,5 2-3,-6 3 0,3 1-61,-2 3 61,-4-3-19,6 5 0,-2 0-106,0 3 0,0-3 66,-5-2 1,0-3-8,0-1 0,0 1-17,0 3 1,-5-8-111,0 4 0,-5-11 60,5 1 0,-5-4-43,6-1-53,-8 0 1,9-2 117,-7-4-249,7-2 246,-4 0-26,1-6-134,4 6 144,-4-7 1,4 1-23,-3 4-3,3-3 41,-4 4 26,6-6 53,0 0-22,6 0-56,3 0 1,5 0 0,3 0-11,2 0 1,-1 0 17,7 0 1,4 0-6,5 0 0,7 0-13,-2 0 300,10 0-281,4 0 1,1 0 57,-1 0 0,0 0 304,1 0-379,9 0 48,-15 0 0,14 0 21,-13 0 0,1 0-207,-1 0 194,4 0-64,-8 0 0,3 0-126,-14 0 0,-1-4 93,-9-1 1,2 0-105,-6 5-254,-1-7 277,-4 6 1,-5-11-154,0 7 0,-7-1-109,2 1 401,-3 3 0,-9-11 0,-1 5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54.5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1 8054,'-7'8'95,"6"5"1,-6-10 325,7 7-131,0 6-116,0 7 0,0 8-44,0 3-116,0 4 104,0 13 0,5 1 58,0 7 0,0-5-52,-5 0 1,0-5-169,0 4 1,0-8 84,0 4 0,0-14-207,0 5 0,-7-8-165,-2-2 0,-5-1 180,0 1 1,1-6-437,3 1 1,-3-8 586,3 3 0,-10-4 0,-2-1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55.7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1000 104 8229,'6'-15'-478,"1"0"-25,3 0 0,-4 6 446,-6-1 0,5 5 151,0-5 1,0 5 241,-5-5-121,0 7-157,0-3 40,0 6 0,-7 8-12,-2 7 1,-9 1-11,-2 8 1,-8 3-5,-1 7 1,-2 3-42,-8 7 1,-1 5 40,-4 0 1,-1 12-140,-4-2 1,-4 11-109,-5 3 1,26-34-1,0 1 120,0 2 0,0-1 1,-27 34 36,6-6 0,5-7-96,-1 2 0,10-6 104,5-4 0,9-5-8,6-10 1,7-3-45,2-6 1,1-2 49,-6-4 1,5-3-82,0-6 0,2 0 72,-2-1 0,-3-5 259,3-5-359,4-2 44,-1-2 0,7-6-33,0-4 1,0-3-124,0-2 1,0 0 232,0 1 0,0-1 0,0 0 0,0 0 0,0 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2:56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324 30 8229,'0'-15'-123,"0"7"0,-1 2 324,-4 6 0,1 1-152,-5 4 0,0 3 102,0 7 0,-9 6-133,3 4 0,-3 4 89,3 6 1,-4-3-159,-1 7 0,-6-4 70,2 4 1,-3-2-148,3 3 1,3 0 67,6-5 1,0-3 49,1-7 0,5-4 12,4-6 1,4-5 8,1-1 0,1-5 41,4 1 1,-1-4-36,5-1 1,1-1-27,5-4 1,0 1 36,-1-5 0,1 1-57,0-2 0,-1-3 54,1 3 1,0 2-148,0-2 0,-1 2 54,1-2 1,-5-2-17,0 8 0,-1-3-180,6 2 0,-5 4 58,0-4 0,-5 3-357,4 2 563,-5 0 0,9 0 0,-5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05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1338 44 7915,'-8'-1'-1118,"1"-3"1150,1-1 89,4 0 0,-9 4-190,6-4 102,-6 3 1,7-4-27,-6 6 1,1 0-7,-6 0 0,-1 0 0,-2 0-165,-2 0-37,-6 0 191,3 0 0,-6 0-4,-1 0 0,-1 0 96,-3 0 1,1 0-94,-6 0 1,1 1 30,-1 4-24,-3-3 7,4 11 1,-11-10-47,0 7 0,0-2 54,5 2 1,0 3-13,0-3 6,-7-4-399,6 7 370,-6-4 19,13-1 1,-2 5-27,5-3 58,-6 3-35,10 1 0,0 1 11,7 0 0,6 0 2,-2-1 1,4 3 1,1 2 0,6-3-6,-1 4 0,2-4 194,-2-1 1,-2 5-196,7-1 0,1 6 0,4-6 0,0 6-1,0-5 1,6 4-1,4-4 1,5 4 0,4-4 0,1 4 0,9-4 0,-1 4 104,11-4-101,-6 6 1,9-10 0,-4 6-5,6-8 1,0 1 4,0 0 1,2-2-1,3-3 1,3-4 12,7-6 28,6 0-38,-4 0 0,4-2 87,-6-2 1,4 0-78,1-6 0,5 1 108,-6-6 0,1 0-75,-5 1-223,0-1 201,0 0 1,-7 1 100,-3-1 1,-10-6 16,-5-4 0,-4-3-17,-6-1 1,-4 0 8,-10-1 0,-4-4 10,-6 0 0,-3-7-35,-7 1 1,-6 3-200,-14-2-61,-6 6 344,-8-9 0,-10 11-305,-9-4 1,1 6 188,-7 4-1461,0 4 1252,-4 6 0,-1 2 32,1 4-633,6 2 441,2 7 1,8 2 287,3 3 0,1 4 0,8 8 0,1 1 0,6 0 0,5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8068,'-15'0'-83,"1"0"196,-1-7-14,0 6 376,1-6-316,5 7 138,3 0-253,26 7 1,-7-6 64,16 4 1,-3-3-37,4-2 1,-1 0 18,0 0 0,1 5-40,-1 0 1,-4 0 1,-1-5 0,-6 0-109,2 0 1,-4 4-105,-1 1 186,-1 0-41,1 2 0,-7-4 114,-3 7-12,-3-7 83,-2 10 1,-5-10-134,0 7 0,-6-5-2,1 5 1,-8 0 24,-2 4 1,-1-2-141,1 3 1,2-4 137,-6 9 0,4-2-236,-4 1 1,6-2-5,-2 2 1,4-1-37,1 2 0,1-4-310,-1 4 527,0-4 0,0-1 0,1-1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07.8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3058 147 8184,'0'-15'-1217,"0"7"1209,0-5-37,0 5 0,0-2 118,0 0 1,-2 7 76,-3-2-99,4-3 1,-12 6 32,3-2-10,-3-5 0,-7 8-8,0-4 0,-4-2-111,4 2 1,-7 1 106,-3 4 0,-2 0-79,-13 0 0,3 0 0,-12 0 0,0 0-144,-5 0 1,-9 0 113,-1 0 1,-11 0-179,7 0 0,-4-2 190,3-3 1,-4 3 16,0-3 0,4 4 126,6 1-124,-1 0 4,2 0 0,-3-5 39,6 0 1,2 0-44,8 5 1,-3 0 2,3 0 1,-3 0 21,-2 0-264,7 7 245,1-6 1,2 7-28,0-3 0,-3-3-6,8 3 1,-4 1 57,9-1 1,-3 5 124,-2-5 0,-5 6-105,0-1 0,0-2-37,5 2 0,0 0 4,-1 5 0,-2-1 29,3 1 1,-2 0-31,12 0 0,-5-2 36,4-4 1,-4 4-33,5-3 0,5 3 42,4 2 1,2-2-39,-1-3 1,-2 1 148,6-6-144,7 7-1,6-11-1,7 12 0,7-6-4,3 3 1,4-2-3,6-3 0,1-2-98,4 7 106,3 0-6,-6 4 0,8-4-33,-1 0 0,-4 5 17,-1 4 0,6 1 4,4-5 1,5 4 19,-5 1 0,9 1 4,1-1 0,7-4-16,7 3-4,14-9-195,3 3 1,17-11 198,6 3 0,1-3-235,-43-2 1,1 0 0,-1 0 0,1 0 227,2 0 0,-1 0 1,-1 0-1,-1 0-27,1 0 0,-1 0 0,43 0-304,-1 0 0,-6 0 307,-4 0 1,-5 0-134,1 0 1,-14 0 194,-2 0 0,1 0 0,0 0 1,4-7 17,6-3 1,-9 2 150,3-2 0,-4 0-16,-1-4-132,4-8-21,-5 6 1,0-10 104,-3 6 1,-4-6-37,-1 2 0,-7-4 169,-3-1 0,-6-1-164,-9 1 1,-6 1 441,-13 4 0,-7-4-491,-3 3 0,-5 2 333,-5-1 0,-16 6-397,-14-2 0,-14 4 130,-9 1-583,-8 7 154,-20 2 0,-4 6 196,39 0 0,-1 0 1,-3 0-1,-1 0-100,-3 0 1,0 0 0,1 0 0,-1 0-847,-3 0 0,1 0 1053,1 0 0,1 0 0,0-3 0,0 1 0,1-1 0,-1 1 0,0 0 0,0 1 0,0 0 0,1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09.5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1912 59 8282,'8'-15'-1039,"5"7"921,-11-5 264,4 5 66,-6 0-193,0 1-97,0 7 186,-13 0-334,3 0 287,-11 0 0,5 2 81,-4 3-49,-3 3-36,-6 6 1,-6 1 13,1 0 0,-12 1-8,2 4 0,-10-2 31,1 6-337,-11 1 170,3 11 0,-12-4-61,-1 7-96,1 1 0,-12 2 88,7-3 0,-6 2 92,6-7 0,-4 4 1,9-9 0,3 2-28,11-11 0,5 1 141,0-1 1,8-4-85,2 4 0,7-5 32,7-6 1,6 4 83,-1-3 0,2 2-102,-1-3 1,1 3 246,3-7 1,4 5-293,-4-6 1,-1 1 9,2-5 25,-1 7 1,5-5-20,1 2-189,-1-2 198,0-2 1,5 0-30,1 0-201,5 0 107,-2 0 1,7-5 148,4 0 0,3-13 0,7 2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09.8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647 15 8282,'0'-8'-348,"0"1"294,0 7 0,-2 0 223,-2 0-525,-5 0 277,-5 7 0,-1 6-114,0 6 62,-6 7 184,-2-3 1,-8 7-269,-3-1 252,-4 7 1,-1-5-84,0 3 0,1 2 65,-1-1 0,-3-6-27,2-5 13,5-6 0,-1 7 18,6-10 0,6 1 49,-1-11-58,7 6 11,-3-9 17,13 4-18,1-6 0,14-4 97,3-1-105,3 0 1,1 3 37,1-3 1,5 4 0,-1-4 1,7 3-15,-1 2 248,-4 0-247,7 0 1,-5 0-141,6 0 134,-6 0 1,5 0-90,-4 0 1,4 0 94,1 0 0,1 0-166,-1 0 140,1 0 1,4 0-2,0 0-168,1 0 152,-6 0 0,0 0-187,1 0 185,-1 0-14,-6 0 0,3 0-293,-6 0-14,-7 0 291,0 0-469,-5 0 502,7 0 0,-1-6 0,1-3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0.3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45 8334,'9'-5'-120,"1"0"1,-5-1-79,5 1 1,-5 3 181,5-3 258,-7-3-22,10 6 95,-11-4-158,4 12 1,-6 3 7,0 5 1,0 3-26,0 2 0,-2-1-27,-2 7 0,2-6-109,-3 6 0,-1-2 17,1 1 1,-2 2-178,2-6 1,2 6-167,-7-1 0,7-4 134,-2-2 0,2 3-137,-2-3 0,3 1-191,-3-5-76,4-1 592,-6 1 0,-1 0 0,-7-1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0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721 74 8334,'5'-15'-221,"0"0"0,0 6-211,-5-1 0,0 5 341,0-5 0,-3 7 183,-7-2 0,-2 3-180,-12 2 0,-2 7 99,-9 3 0,3 4-87,-7 6 0,-2 3 74,-8 6 0,1 7-16,-6 3 0,7 4 40,-2 1 1,3 6-16,2 4 0,2 4 23,3 0 1,4 1-22,11 0 0,4-5 85,10 0 0,4-4-68,6-1 1,13-1 150,7-14 1,12 0-129,7-4 1,9-3 150,1-2 1,6-4-84,-1-6 1,3-7 21,2-3 1,10-5 18,-1-5 0,7-5-194,-6-9 1,-4-6 212,-1-9 0,0 1-63,-5-6 0,-10 0 156,-15-5 1,-5-2-143,-4-3 0,-6-2-49,-9-3 0,-5-3-102,-10 3 1,-10-3-262,-9-2 0,-5 6-161,-6-1 1,-2 13 225,-7 2 1,-1 6-86,1 4 1,2 6 23,3 3 0,4 5-94,11 6 0,3 0 374,6 5 0,0 2 0,1-5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2.0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2103 15 7085,'0'-8'178,"-7"1"1,-1 7-124,-7 0 0,5 0 95,1 0 1,-6 0-78,-5 0 1,-6 0 15,2 0 1,-6 2-59,-4 3 0,1-2-69,-6 7 0,-5-7 27,-5 2 0,-2 1-165,2-1 1,2 5 78,-7-5 1,-3 2 44,-2-3 1,-3-2-136,8 3 0,-8 2 121,-2-3 1,1 1 53,4-5 1,2 0-54,3 0 1,3 0 131,7 0 1,-5 5-69,0 0 0,0 0 17,5-5 0,3 0-49,-3 0 0,5 2 23,-5 3 0,0-4 8,5 4 1,-4-2-13,-1 2 1,5-3 26,0 3 1,6 1-13,-1-1 1,3 2 0,1-2 1,2-4-19,4 4 1,3-2-8,6 2-104,0-3 110,7 5-59,2-7 0,7 0 52,4 0 0,3-2 24,7-3 0,0-3 0,-1-7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2.4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559 1 7798,'-10'0'-925,"1"0"894,-1 0 1,-10 6 72,1 4 1,-3-2-43,3 2 0,-1 5-21,-9 5 1,3 4 18,-9-4 0,3 1 2,-3-2 1,4-2 27,-3 2 1,0-2 2,4-3 0,-2-4 15,7 0 1,4-7-40,1 2 1,4 2 113,1-2-88,7 0-18,2-5-49,6 0 67,0 0 3,6 0-60,2 0 39,7 0 0,-5 0 16,0 0 273,-1 0-270,6 0 136,0 0-141,0 0 0,-1 0 58,1 0 0,-2 1-34,-3 4 1,3-2-35,-3 7 1,4-5 41,6 5 0,-4-5-138,4 5 0,-4-1 50,-1 6 0,5-2-21,-1-3 0,6 3-211,-6-3 0,1 1 78,-5-1 1,-2 3-35,-4-3 0,4-2 215,-3 2 0,-3-7 0,-1 4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3.1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132 59 7970,'2'-8'474,"3"3"-518,-3 4 242,4 1-390,-6 0 285,0 0-70,0-7 157,0 5-226,0-4-21,0 6 0,7 0-32,-6-7 108,12 6 1,-9-6 13,5 7-39,1 0 0,5-1-13,0-4 0,-1 3 63,1-3-169,-7 4 140,5 1 0,-5 0 0,7 0-171,-7 6 77,-1 2 1,-7 2-144,0 0-5,0 0 209,0 4 0,-2 6-315,-3 0 3,-9 6 255,-3-10 0,-11 12-47,4-4 1,-4-1 229,-1 2-192,-1-7 8,8 3 1,-5-6 344,8-1-159,-7 1 5,9-7 88,3 5 34,7-11-197,7 4 150,0-6 9,7 0-102,1 0 182,7 0-205,6 0 1,-5 0 60,4 0 136,3 0-99,-7 0 0,10 0-41,-6 0 0,4 0-20,-4 0 1,4 0-153,-4 0-46,6 0 60,-3 7 0,1-5-200,1 2 1,-7-2 153,1-2-375,-2 7 262,-3-6 1,1 6-4,0-7 0,-5 0-207,-1 0 406,-5 0 0,9 0 0,-5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3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662 147 8037,'0'-14'-467,"0"-1"-59,0 0 1,-1 2 666,-4 3-77,3-3 16,-11 12 52,5-6-77,-13 7 0,3 7 55,-7 3-128,1 3 68,-12 8 1,-2 2-19,-6 6 1,0 2-2,0 3 1,0 1-168,0 9 186,0-3-43,6 9 1,-3-6 1,7 0 1,0 5 41,4 0 72,14 0-103,3-4 0,14-1 17,4 0 195,10 0-110,8 0 1,6-2 206,1-2-260,6-4-12,-5-7 0,11 0 155,-3 1-116,4-7 28,1-9 0,5-2 40,0-7 0,6 0-33,-1-5 0,-2-12-3,2-3 1,-6-9 27,1-1 0,-8-4 90,-2-5 0,-8 1-56,-2-6 119,1 0-101,-14-5 1,0-2-209,-6-3-108,-7-3 15,10-7 0,-13 0-521,0 0 80,-6 0 275,-15-6 1,3 9-161,-7-2 1,-4 9 162,-6 0 1,1 8-132,5 2 1,-1 13-13,1 1 1,1 12-282,4 3 680,2 7 0,8-4 0,-1 7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5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2573 221 8058,'0'-9'77,"0"-1"0,-2 6-1,-3 0-256,4-5 1,-8 6-44,5-7 0,0 7 138,-5-2 1,4 2 32,-5-2 0,0 3 104,-5-3 0,-4 2-72,-1-2 1,-6 4-12,1-4 0,-9 3 117,-5 2 1,-5-5-22,-5 0 1,-5 0-27,-10 5 0,2-1-78,-6-4 0,1 3 74,-2-3 1,-3 4-123,4 1 0,-1 0 106,-4 0 0,9 0-160,-5 0 1,7 0 45,3 0 0,-1 0 31,-4 0 0,9 1 46,-4 4 0,5-3 1,0 3 0,-5 1 42,1-1 1,4 2-51,-5-2 0,10-2-80,0 7 1,1-2 84,-1 2 1,4 3-38,-4-3 1,8 3-10,2 1 0,-2 1-14,-8 0 1,10-1 48,0 1 1,6 0-1,3 0 0,6-1 49,-1 1 1,7 0-57,-1-1 0,4 1 95,5 0 1,-1 4-80,6 1 1,-5 1 55,5-1 0,0-4-37,5 4 1,0-2 1,0 1 1,2-2-15,3 2 0,3 2-5,7-1 0,0 0 15,-1-6 1,7 1-5,4 0 1,3-1 121,1 1 1,7-5-115,3 0 1,5-5 40,5 4 0,-1-4-75,6 5 0,0-5-5,4 5 1,-4-7 44,0 2 1,5-3-4,5-2 1,11 0 122,-2 0 0,9 0-317,-4 0 0,7-7 318,-1-3 0,7-1-103,2 1 0,-1-3-23,-9 3 1,2 2-22,-7-2 1,4 7-16,-9-2 1,2-2-62,-11 3 1,1-3 69,-1 2 0,1 2 15,4-7 1,-4 0-3,-6-4 0,-2-1 149,-3 0 1,2 1-68,-7-1 0,0-5 147,-5 1 1,-5-8-119,0 3 0,4-4 16,1-1 0,-3 4 185,-12 1 0,-1-1-218,-4-4 0,-4 1 76,-10 4 0,-4-2-76,-6 6 1,-8-5-70,-7 6 0,-12-6 42,-13 6 1,-9-6-147,-4 6 1,-6-3 91,-5 3 1,-6 2-112,-4-2 0,-2 7-88,7 3 0,-5 5-96,-4-1 0,9 4-97,1 1 0,7 1-64,8 4 457,2 4 0,8 9 0,8-1 0,10 1 0,10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0 382 7689,'0'-14'298,"0"6"1,0-1 635,0 4-351,0 4-155,0-12-192,7 11 1,1-9-47,7 6-24,-1-7 0,8 9-11,2-7 59,10 1-52,11-6 1,8 0-291,11 0 94,3 1 1,13-8-373,3-2 1,-3-2 216,-1 1-745,-4-2 642,-8 10 191,-8-4 0,-12 6 43,-13 1-393,-12 5 137,-9-4 55,-12 12 142,6-6-95,-14 7 1,-1 0 713,-6 0-767,-1 0 1,-5 5-890,1 0 1154,-8 6 0,5-9 0,-8 5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6.0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74 398 8095,'-15'0'-606,"0"0"353,7 0 202,-5 0 0,10 0 0,-7 0 139,7-7-78,-4 6 1,9-6 11,3 7 1,4 0 89,11 0-177,3 0 105,6-6 1,7 4 41,3-3 293,10 3-313,10-4 1,5 4 69,9-3-1334,4-3 1259,11 7 0,7-11 48,3 7-68,-47 0 0,-1-1 4,2 2 0,-1 0 0,1-3 0,-1-1 14,0 1 1,1-1 0,2 1 0,0 0 21,0 0 0,0-1-18,0-3 0,-1 1-18,44-7 1,-47 7 0,1-1 67,47-4-99,-48 5 0,1-1 27,1 3 1,-1 0 0,46-15-188,-4 3 223,-4 11-11,0-11 0,-4 12-138,-7-7 0,-6 2 61,-13 3 1,-9-1-8,-6 6 1,-1 0-92,-9 5-18,-6 0 124,-7 0-495,-6 0 1510,-7 0-1349,5 0-207,-11 0 240,-2 0 76,-9 6 1,-7-4 231,-3 3 0,-11 3 0,-7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6.5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30 7614,'0'-15'-443,"0"7"471,6 1 16,-4 7 54,4 0-59,-6 0 0,-1 0-26,-4 0 0,-3 7-5,-7 3 1,0 3 79,1 1-283,-8 1 226,6 0 1,-12-1-150,4 1 0,-6 5 76,-4-1 1,3 6-182,-3-6-7,-4 8 206,7-11 0,-6 7-14,2-4 1,9-7 22,-3 2 1,11-7 11,3 3 122,0-7 23,14 4-175,-6-7 181,7 0 10,7 0-77,1 0 0,7-2 4,-1-3 0,3 3-14,2-2 64,-2 2-96,4 2 1,-2 0 54,1 0 136,0 0-173,-6 0 1,6 0 48,0 0-64,-1 6 11,-4-4 0,4 10 195,1-8-178,6 8-12,-3-11 0,2 13-142,-1-5 153,1-2-110,4 6 1,0-7-156,1 4 0,-2-2 108,-4-3 1,-1-3-101,-4 3 0,-2-3 116,2-2-466,-2 0 538,-3 0 0,1 0 0,0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7.3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89 147 8139,'-15'0'0,"1"-1"0,-1-4-110,7 3 161,-5-11-164,11 11 134,-11-11 109,12 12-95,-6-12-109,14 4 210,-6 1-196,12-5 157,-5 12 1,7-11 0,0 7 0,1-5-13,4 6 1,-4-6-17,4 5-142,-4 0 28,5-2 0,-4 6-39,2-4-40,-3 3 162,-1 2 0,0 0-186,0 0-34,-1 0 139,1 0 1,-5 0-80,0 0 0,-2 2 74,2 3-94,-4-4 116,-6 13 0,-2-6-27,-2 6 0,-5-4-1,-5 0 1,-3 0-29,-2 4-99,-4 1 135,0 0 0,-5 0-255,4-1 245,-4 1 8,5 0 1,-3-2 103,6-3-115,1 3-9,4-5 273,0 0-282,7-2-15,2 1 175,6-5-106,0 4 0,1-6-18,4 0 182,3 0-129,7 0 0,5 0 155,-1 0-154,7-6-15,-3 4 209,7-5-94,-7 7 0,4 0-80,-2 0 190,-4 0-95,0 0 0,-1 0-40,-1 0 143,1 0-89,-12 7 1,0-4 109,-3 7-131,-3 0-29,4 5 0,-12 4-156,-4 1 173,-9-1-97,2-4 1,-11 5-97,4-1 1,-4 1 195,-1-5-475,-1-1 228,8 1 1,-1-5-12,3 0 1,4-7-160,-4 2 1,9-4-439,1-1 376,7 0 367,-4 0 0,7 0 0,0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17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817 191 8139,'-7'-15'-418,"-1"-2"-53,-7 2 1,6-3 648,-1 8 2,-6 4 0,-2-1-180,-7 7 0,1 2-182,-6 3 1,-6 9 115,-3 11 1,-15 7 91,-5 3-8,-3 6-1141,-3 3 1136,5 8 1,-11 8 12,8 4-174,5-4 157,14 12 1,17-13-160,12 0-47,13 0 192,17-14 0,16 1 309,13-7 1,7-13-224,7 9 1,9-14 321,7 3-361,-1-2 54,7-14 0,-6-2 36,-1-6 1,3 0 68,2 0 108,-3-13-91,-1-3 1,-11-13 53,-9-1 1,0-4-119,-10 0 1,-5-7 153,-14 2-183,-4-4 1,-8-7-473,-3-4 224,-3-4 0,-14-2 48,-3-4 1,-16 4-123,-8-4 0,-12 1-888,-3 4-360,-6-3 1445,2 22 0,-6-7 0,-3 13 0,-6 1 0,-7 2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30.3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5704 219 7835,'13'-9'-66,"-3"-1"0,1 5 0,-4-3 159,1 1 48,-5-4 80,4 3-276,-7 0 0,-8-4 58,-7 7 1,-1 0-152,-9 5 0,1 0-13,-6 0 130,-6 0 0,-1-1 131,-7-4 0,-2 3-27,-3-3 1,-3 2 68,-7-2 1,-6 2-117,-4-7 0,-3 5-223,-1-5 0,-9 7 197,-6-2 1,-5 2-147,-5-2 1,1 3 122,4-3 0,-5 9-58,45-2 1,-1 1 0,1 2 0,1-1-143,-2-1 1,0-1 0,1 4 0,0 0 172,-1-1 1,0 0 0,1 1 0,-2 1 54,-4 0 0,1 0 1,6-2-1,1 0-31,-3 0 1,0 0 0,3-1 0,1 2 28,-1 1 0,-1 0 1,0 1-1,-1-1 5,0 0 1,-1 1-1,2-1 1,1 0 3,-1 1 1,1-1 0,-1 3 0,1 0-23,-47 9 0,47-6 1,-1 1 9,-2-2 1,0 0 0,3 2 0,-1 1-25,1 2 0,0 1 0,-1-3 0,1 1-8,2 1 0,0 0 0,-2 2 0,-1 0-39,-2 0 1,0 1 59,5-2 1,0 0-7,-5 0 1,0 0 0,-37 18 16,42-17 0,0 1 0,2-1 0,-1-1-14,-4 2 1,1 0 0,-37 19 2,41-18 0,1 2 1,-36 21 15,-1 0 0,4 0-201,-4 0 1,13-1 209,1-4 0,4 3 4,6-2 1,2 2-44,8 2 0,8-5 27,-3 1 1,10-1 201,0 5 1,4-3-225,6 3 1,-2-3 337,6 8 1,0-4-323,6-1 1,5 0 236,5 1 1,2-1-236,2 0 0,8-7 49,7-2 0,1 1-19,9-2 1,-1 2-33,6-2 0,4-4 213,0-1-204,7 0 3,-3 1 1,7-4 39,4 3 0,3-4-41,7-1 1,7 4-6,2-4 0,4-1-1184,2 2 1151,6-7 49,1 10 0,14-10-14,-46-6 0,0 0 0,1-3 0,1 0-168,0 1 0,1 0 0,3 0 1,0 1 175,1-1 1,0-1 0,5 4 0,1-1-15,1-2 1,1 0 0,-1-1 0,0 0 0,0-4 1,1-1 0,2 3-1,1-1-187,1 0 0,1-2 1,6 0-1,2-1 209,-4-1 0,1 1 0,3-2 0,-1 1-249,-5 0 0,0 1 0,4-2 0,1 1 246,-1 3 1,1 0 0,5-3 0,0 1 48,-3 1 1,1 2 0,3-2 0,-1 0-53,-2 0 1,-1 2 0,2 0 0,0 1 93,0-2 0,2-1 0,5 0 0,2 1-64,-1-1 0,1 1 1,0-1-1,0 0-102,-6 1 0,0 0 0,2 2 0,0-1 67,3-1 1,0 0 0,3 1 0,0 0-71,-1-2 1,1 1-1,0 2 1,-1-1 65,-2 0 0,1-2 0,1 0 0,1 0-48,-1 2 1,1-2 0,4-1 0,0-1 19,-5 3 0,1 0 1,2-1-1,-1 0 10,-6 1 0,-1 0 1,2 1-1,1-1 24,0-2 1,0-1 0,2 1-1,0 1 4,-2-2 1,0 1 0,0-2-1,-1 1 58,-3 3 1,-1 0 0,-1-3 0,0 1-40,4 2 0,0-1 0,-1-2 0,0 0 8,1 0 0,-1 1 1,0-2-1,-1-1-39,-3 0 0,-1 0 0,1 0 0,0 0 4,0 0 0,0 0 0,0 0 0,1 0-116,-3 0 0,-1 0 1,1 0-1,-1 0 92,-7 1 0,0-2 1,1-1-1,1-2 3,0-1 0,1 0 1,-1-1-1,-1-1 0,-1 0 1,0-1-1,1-1 1,0-1-8,-3 0 1,-1 0-1,2-2 1,-1-1-28,0 4 1,-1-1 0,-1-2 0,0-1 18,2 4 1,-1-1 0,0-2 0,-2-1-6,1 3 1,-1 1-1,-2-4 1,1 1 5,1 2 0,0 1 1,-7-4-1,0 1-13,2 2 0,0 0 0,-6-2 1,0 0 14,-1 2 0,-1 0 1,-3-2-1,0-2 11,-1 2 0,0 0-33,36-10-7,-5 1 1,-15 0 188,-6-3 0,-7-4 590,-3-2 1,-10 1-423,-4 0 1,-6-2 426,-4-4 0,-6-2-493,-9-7 0,-3-1 310,-7 1 1,-9 0-431,-5 0 0,-9-6-180,-11-4 1,-9 1 42,-6-1 1,-8 1 195,-2-6 0,-8-2-215,29 29 1,-2 1 0,-1 0 0,0 1-241,-3-2 1,0 1-1,-1 0 1,0 1 220,-1 1 0,-1-1 0,-2 0 1,-2 0 23,-5-2 0,0 0 0,2 2 0,0 1 50,-4 0 0,-2 0 0,0-1 1,-2 1-297,-4 2 1,0 0 0,-2-2 0,-2 1 334,-5-2 1,-2 1-1,4 2 1,-1 0-330,-6 0 1,-1 0 0,1 3 0,0-1 341,-3-2 0,-1 0-771,0 4 0,-2-1 715,-8-5 0,-1 1 0,7 5 0,-1 2 2,-4-1 1,0 0 0,4-1 0,0 1-167,-3 3 0,-2-1 0,-3-1 0,0 0 139,28 6 0,0 0 0,1 1 0,-30-6 0,0 2-61,31 6 0,0 1 0,0 0-391,1 0 0,1 0 0,-2 2 461,-3 1 0,-1 1 0,0-1 0,-1-1 0,1-1 1,-2 1-46,-1 1 1,-2-1 0,1 2-1,2-1 1,1 1 0,0 0-6,-2 1 0,1-1 0,-1 1 0,1 0 0,1 1 0,-1 0 40,-2-1 1,0 2 0,-1-1 0,-1 0 0,0 0 0,-1 0-152,0 0 0,-1 0 0,1 0 190,1 2 0,-1 1 1,1-1-77,-1-1 0,0-1 0,1 1 0,-1 3 0,1 1 1,0 0 38,-4-2 1,-1 0-1,0 1 1,-1 2 0,1 1-1,0 1 7,0 1 0,1 1 1,-1 1-1,0 0 1,0 1-1,1 1-62,4 1 0,1 1 0,-1 1 1,-2 0-1,-1 0 0,0 1 56,0-1 0,0 0 0,0 1 11,0 3 0,0 2 0,0-2 0,0-1 0,0-1 0,0 1 0,0 3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31.8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8198,'-15'-6'-550,"7"-3"1,-3 0 408,6-1 1,0 5 273,5-5 0,2 7-111,3-2 0,-2-2-113,7 3 0,1-1 163,9 5 1,-2 0-33,6 0 0,-4 0 44,4 0 1,1 5-51,4-1 1,2 8 2,3-2 0,4 3-44,6 1 1,2 6-6,3 0 0,3 6 10,7-2 1,6 6-16,4 4 1,3 3-1315,1 8 1312,1-1 19,-1 6 1,2 4 22,-35-22 1,-1 0 0,36 28-233,-36-28 1,0 0-1,36 30 203,-1 2 20,-1 3-11,-32-27 1,-2 0 0,32 30 0,-35-33 0,1 0 1,-2 0-1,0 1-3,2 1 1,0 0-1,0 1 1,1-2-4,1-1 1,0 0-1,-1 0 1,-1-1 60,3 1 0,-1 0-53,-4 3 0,-2 0-2,33 35 0,-36-32 0,-1 2 39,0 0 1,0-2 0,0-1 0,0 0-32,-2 2 0,-1 0 1,23 43 31,-28-41 1,-2 1 0,1 0 0,0 2-23,-2 2 0,-1 1 0,0-1 1,0-1-1,-2-1 0,-1 0 1,-1 2-1,-1-1-5,0-1 0,0 0 0,0 3 1,-1 1-5,2-2 0,-1 1 1,-1 0-1,1 0-19,7 41 1,-11-43-1,1 0-3,10 48 0,-11-45 0,-1 0 0,-2 1 1,0 0-1,1-1 1,-1 0 15,0 45 1,-2-47 0,-1-1 28,-2 48 1,0-47-1,0 0-17,0 0 1,0 1-1,0 46 17,0 0 0,-2-5-35,-3 5 1,0-48 0,-3 1-3,-1 0 0,-1 1 0,-1 1 0,1 0-76,-10 45 1,11-48-1,0 1 84,-3 1 0,-1-1 0,2 0 0,-2-1-187,-1 0 1,-1-2-26,-15 47 83,7-7 0,2-1-20,6-4 0,2-4 45,3-11 1,4-3 70,6-6 0,6 0-105,4 0 347,3 6-256,9-11 1,-4 5 28,6-10 0,7-8 22,8 3 0,5-7 143,5-2 0,10-3-49,10-12 248,16-1-250,-2-4 0,-31-5 1,1 0-31,45 9 1,-46-8 0,0-2 73,46 6 1,-2 1-141,2 4 1,-48-12 0,0 2-7,-1 2 1,0 0 0,1-1 0,-2 1 15,35 12 1,4 3 45,1-8 0,5 1-39,0-6 1,0-4-8,-4 0 0,-8-5-25,-2 5 17,2-7 21,-6 10 0,-1-6 12,-10 2 0,-9 3 105,-1-7 0,-12 5 7,3-6 1,-11 3-102,0-2 1,-3-2 1,-1 7 1,-3-7 597,-2 2 1,3-3-654,-4-2 1,-1 0 294,1 0 0,-6 5-372,2 0 1,-4-1-448,-1-4-100,-7 0 217,5 0 1,-13 0 406,0 0 0,-13 7 0,-10 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32.2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163 1 7885,'-15'0'0,"5"0"289,0 0-47,7 0-248,-3 6 0,7 2-6,4 7 0,5-2-94,10-3 0,-3 3 185,8-3 0,-1 3-4,6 1 0,-1 6 30,1 0 1,4-1-49,0-4 0,2 0 15,-2-1 0,-2 1-22,2 0 1,-3 1 8,-2 4 0,-4-4-4,-1 4 1,-4-4-9,4-1 0,-4-1 3,4 1 0,-6-5 0,2 0 1,1-7-74,-1 2 0,-1-4 69,-4-1 1,0 0-177,0 0 196,-7 0 0,-3 2-2,-10 3 1,-5-2-3,-10 7 0,-4-5 85,-10 5 1,-6 0-9,-9 4 1,2 1-80,-7 0 1,5 4-64,-5 1 0,0 1 81,-5-1 1,2-4-444,3 4 0,5-4-47,10-1 1,3-1-224,7 1 1,1 0 195,4-1 439,2-5 0,8 4 0,-1-5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1.3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8487,'0'17'518,"0"2"-387,0 4 1,0 5-1,2 11 1,1 6 146,3 4 1,1 9-245,-1 4 1,-4 0-40,4 6 1,1-12-176,-1 6 0,1-4 96,-1-7 0,-4 1-153,3-12 0,-1-9-57,2-8 0,-4-4-134,3-2-332,-3-8 164,-2-1 596,0-8 0,-7 0 0,-3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1.8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119 118 8266,'-17'0'-226,"0"0"1,0 0 374,0 0-468,8-7 187,1 5-72,1-5 68,5 7 275,-13 0-233,13 0 165,-5 0-13,14 0 1,2 0 246,8 0-233,8 0 1,8-8 197,18 6-323,17-5 1,11 1 151,11 0-907,-40 0 1,1-1 844,4 6 0,1 0 1,6-2-1,1-1 54,2 3 1,0 2-154,5-1 1,1 0 102,1 0 0,0 0 1,-2 0-1,-1 0-105,-1 0 1,-1 0 96,-4 0 1,-2 0-1,0 0 1,0 0-21,-1 0 0,-2 0 1,-5 0-1,-1 0-603,2 0 0,-1 0 602,0 0 0,-2 0-204,35 0 221,13 0 0,-7 0-267,4 0 0,3 0 238,-3 0 0,-2-2 33,2-4-74,-1 5 48,-1-14 0,-4 13-30,-11-4 35,-4 4 59,-7-5 1,-4 5-283,-8-4-4,-7 4 201,-23 2 1184,-2 0-1519,-14 0 1475,5 0-1402,-13 0 459,-2 0-466,-10 8-78,-7-6 361,-7 5 0,5 1 0,-5 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2.1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153 17 7933,'9'-9'64,"-1"1"0,-3 16 71,1 3 0,0 4-11,-6 2 0,2 7 2,3 5 1,-3 8 125,4 3-268,-4 6 43,-2-2 1,-2 12 9,-4 0-93,4 8 143,-5-11 0,1 5-285,0-8 85,-7 1-47,11-8 1,-7-1-112,3-9 1,5-1 97,-5-4 0,-3-3-147,-3-8 0,-3-6 96,-2 0-352,0-7 576,1 3 0,-9-7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1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1470 57 8300,'-21'-14'-6,"5"6"1,-7-4 137,3 7 1,2-1 216,-6 1 0,-1 3 19,-4-3 1,-7 8 57,-3 2 1,-5 7-231,-5-2 0,1 3 32,-6 1 0,2 3-136,-2 2 0,-1-2 100,6 2 0,0-2-30,5-3-115,-7 1 1,10 0 239,-3-1-389,3-5 234,4 4 0,-6-5 4,4 6 0,-2 3-6,2 2 0,-4-2-104,4 2 92,3 4 1,-5 0-42,7 6 1,0 1-114,4-1 0,8 1-34,2-1 0,4 5 85,1 1 1,7-1-99,3-5 1,3 2 72,2 4 0,0-4-8,0 3 1,0 2 50,0-2 0,5 7 0,0-2 0,2 4 69,-2 1 0,-2 0-71,7 0 1,-6 2 8,6 3-11,-6-4 1,7 1 33,-6-7 71,6-6-95,-3 3 1,7-2 30,0 1-224,0-1 183,6 2 0,-5-5 51,4 3-60,-4 4 1,-1-7-8,-1 3 1,1-3 10,0-2 0,1-4-11,4-1 1,-4-6 11,4 2 0,3-10 159,1-5 1,4 1-14,1-1-133,-6 7 265,5-11-256,-5 6 1,1-6-189,1 4 178,-7-3 0,5 9-19,-4-6 1,-2 0-4,2-5 1,4 0-118,1 0 0,4 0 126,2 0 0,-1 0-30,0 0 0,1 0 1,-1 0 0,1-5 134,-1 0 1,-1 0-34,-4 5 0,4-4 20,-3-1 1,-4 0-88,-2 5 0,3 0 12,-3 0 0,2 0-47,-1 0 0,3 0 64,6 0 0,-4 0-231,-1 0 59,7 0 1,-5 0 112,4 0-210,-4 0 198,10 0 0,-5 0 111,3 0-111,-3-7 1,4 6 23,-1-4 0,-5 1-20,-4 0 1,-2 2 36,1-3-27,-3 3 1,-6 2 19,0 0-251,-1 0 241,1 0-378,0 0 1,-5-5 100,-1 1 1,-5-3-1174,1 2 915,-4 3 1,-1-11 523,0 4 0,-6-4 0,-2-2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60 7956,'8'-7'-433,"0"1"174,-3-4 688,3-3 1,8 6-102,4-3 1,-2 4-85,7 6 0,-6 0 65,6 0-457,-7 0 141,3 0 37,-6 0 1,-6 6-6,1 4 123,-7-3-29,4 6-238,-7-5 200,0 7 1,-7-1-39,-2 1 0,-6 0-31,-5-1 0,-1 1 44,-3 0-363,-4 0 205,5-1 1,-2 1-777,1 0 462,6-1 416,-3-6 0,6 6 0,0-6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2.6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68 8158,'17'0'-974,"0"0"872,0 0 1,2 0-35,3 0 0,6 0 182,12 0 1,12 0 27,16 0 1,9 0 162,13 0 1,9 0-429,-46 0 1,1 0-1,7 0 1,0 0 277,1 0 0,0 0 0,4 0 0,2 0-32,2 0 0,0 0 0,-5 0 0,0 0-7,0 0 1,-1 0 0,-2 0 0,0 0 2,0 0 0,0 0 0,-2 0 0,0 0-229,2 1 0,0-2 0,-5-1 0,-1-1 129,-2 0 1,-1 0 0,42-5-97,-5 3 1,-3 1 89,-3-7 0,-9 7 43,-7-2 1,-4 5-59,-14 1 1,8-2 77,-13-4 0,-1 4 382,-16-3 1,2 3-540,-8 2 742,1 0-853,-6 0 128,-8 0 1,0 0 131,-3 0 0,-4 7 0,5 3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3.4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0 136 8081,'17'0'-584,"0"-7"0,0 5 101,0-4 237,0 4 491,-1 2-119,9 0 1,-5-2 187,9-3-16,-1 3-239,13-6 1,4 8 489,11 0-233,4 0-401,16 0 1,2 0 155,12 0 0,6 0 36,-43 0 0,1 0-963,-3 0 1,1 0 836,6 0 0,1 0 1,-7 0-1,1 0 115,3 0 1,0 0-115,0 0 1,1 0 8,6 1 0,0-2 0,-7-1 0,0-1 36,1 0 0,-1 0-18,42-3-188,1 6 0,-11-1 195,8-5-3,-15 4-24,1-5 0,-14 7 12,-1 0 1,3-6 68,3 0-358,-11 1 183,4 5 0,-16-6-268,1 0 198,0 1 70,-1 5 0,-7-2-274,-3-4 154,-5 4 332,-8-5-403,-3 7 890,-7 0 1,-2-2-790,-4-4 322,4 5 0,-13-7 0,6 8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3.6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 1 8131,'0'9'-79,"-6"6"68,1-3-72,-1 3 129,6 2 0,0-1-102,0 1 1,0 8 83,0 3 0,0 4-148,0 2 1,0-1 164,0 1-204,0 7 53,0-5 1,0 5-260,0-7 170,0 7 65,0-12 1,0 10-273,0-11 174,0-3 228,-7-1 0,-10-7 0,-10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4.0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17 7186,'0'-9'413,"0"1"0,0 10-226,0 4 0,0 5-127,0 12 0,-6-1 7,1 12 0,-1-4-17,6 9 0,-6 5 65,1 1 1,-1 3-188,6 3 0,0 0 26,0-1 1,0-1-305,0-4 1,0-2 16,0-3 0,0-12-431,0 0 764,0-7 0,8-4 0,1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4.3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6275,'19'0'219,"3"0"1,12 0-77,11 0 0,12 0 101,5 0 0,13 0 42,9 0 0,2 5-463,10 1 1,-45-1-1,1 1 285,4-3 1,1 0 0,-2 0 0,-1 1-42,-1-1 0,1 0 1,1-2-1,0 0 48,2 1 1,-1 1 0,3-1-1,0-2-22,3 0 1,0 0 0,-4 3 0,-1 0-275,2 0 1,0-1 0,-1 2 0,0-2 183,4-2 1,0 0 0,-1 0 0,0 0-42,4 0 0,0 0 0,-4 0 0,0 0-10,1 0 0,-1 0 0,0-1 0,-1 0 47,-1-1 0,0-1 0,1-1 0,0 0-64,2-1 0,0-1 0,-9-1 1,-1 1-125,-1 3 1,-1 0 0,46-4 6,-6 1 0,-4 4-19,-13-4 1,-7-1 118,-15 1 1,-4 1 248,-8 5 1,-1 0-372,-16 0 630,-7 0-683,-7 0 387,-8 7 0,-8-5 0,-1 6 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5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1 102 6254,'7'-9'-26,"3"1"1,9 8 106,3 0 1,4 0 149,8 0 0,9 0 80,8 0 1,17-2-173,16-3 0,10 3-372,-41-1 0,1 0 0,4 0 1,0-1 262,4 1 1,0 0 0,5-2 0,1-1-42,-3 3 1,0 0 0,0 0 0,-1-1 59,-4 1 1,-2 0 0,2 2 0,-1 0 0,0-2 0,0 1 1,-3 0-1,-1 2-50,-1 0 1,-1 0 0,42-6 86,-5 0 0,-5 1-222,-6 5 207,3 0-109,-12 7 1,-3-5 16,-10 4 1,-11 1 78,0-1 1,-3 0-136,2-6 0,-4 0 18,-7 0 1,-2 0 18,-4 0 1,2 0 432,-8 0 1,-5 0-536,-5 0 1,-9 2 247,3 3-343,-4-3 33,-2 6 0,-8-8-126,-3 0-232,-4 0 561,-2 0 0,0 7 0,0 2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5.6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152 1 8053,'-17'0'0,"6"0"0,0 0 258,7 0-202,-4 0 1,7 0-25,-5 0 0,4 2 25,-4 3 1,5 7-159,1 10 0,5-3 56,1 4-84,-1 3 141,-5 0 1,6 8 15,0 0 0,-1-4-2,-5 3 1,0-3-21,0 10 1,0-10-4,0-2 1,0-2-108,0 3 0,-5-5 108,-1-7 1,-7-2-390,2-4 0,-6 2 385,-6-7 0,5-1 0,-7-5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6.0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 0 8013,'-17'0'-988,"8"0"922,-6 0 92,6 8 0,-3 1 109,1 8 0,7 0-91,-1 0 0,3 6 83,2-1 0,0 2-132,0-1 0,0-2-12,0 7 1,0-8-55,0 3 1,0 1-191,0-1 1,0-1 260,0-5 0,7 0 0,3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6.3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18 153 8013,'-10'0'-340,"3"7"1,9-5 267,3 4 0,7-4 28,10-2 1,12 0 119,11 0 1,6 0 136,5 0 1,17 0-51,12 0 1,10 0-345,1 0 1,-44-3-1,1 0 269,0 0 0,1 0 1,2-2-1,1-1-9,-4 3 1,1 0 0,2-3-1,0-1-38,-2 1 0,-1 1 0,1 0 0,-1 1 38,-2-2 0,0 0 0,2 2 0,1-1-64,-1 0 1,1-1 0,-3-2-1,-1 1 101,46-5 1,-2 3-353,1-2 1,3 5 220,-8-5 1,-9 7-101,-14-1 0,-1 3 30,-10 2 0,0 0 111,-5 0 0,-8 0-139,-3 0 1,-10 2 60,-2 3 0,-7-3 322,1 4 1,-9-4-454,-2-2 225,-7 0-427,4 0-410,-8 0 795,0 0 0,-8 7 0,-1 2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7.4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153 51 7982,'-17'-17'41,"0"8"0,6 0 437,-1 3-119,9 4-237,-5-5 1,8 14-150,0 4 0,0 6 97,0 6 1,2 3-133,4 8 1,-4 2 117,3 3 1,-3-2 25,-2 9 1,0-7-38,0 6 1,-6-2-181,1 2 0,-8 4-22,1-4-61,5-4 99,-8 1 1,11-11-548,-7-2 129,7-5-175,-11-15 322,13-1 390,-5-16 0,14-8 0,3-11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0 354 9410,'13'-10'669,"7"0"-581,13 0 79,4-11 0,14 3 32,3-6-32,9 6 0,4-10-846,7 3 611,6-2 50,-11-3 0,1 2 43,-16 4 1,-5 3-32,-10 6 0,0 0-357,-10 1 183,-9 5-594,-13 3 544,-7 6 0,-2 2-271,-3 2 0,-8 0 770,-7 5-269,1-5 0,-2 9 0,-2-5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7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0 170 7982,'10'0'-369,"-1"0"-45,-3 0 0,3 0 137,8 0 455,0 0-78,15 0 0,5 0 248,20 0 0,12-2-88,15-4 0,16 4-347,-45 0 1,2-1 0,10 1 0,2 0 195,1-1 0,0 0 1,5 2-1,1 0-306,-6-1 1,0-1-1,2 1 1,-1 0 256,-1-1 1,1 0 0,-2 3 0,1-1 9,-3-2 1,1 0-1,-2 2 1,-1 0-248,-8 1 0,-1 0 1,-1 0-1,0 0 198,1 1 1,1-2-1,2-2 1,0-1-61,3-2 1,0 0 0,-2 2 0,-2-1 17,-1-1 0,-1 1 1,-3-1-1,-1 0-13,1-2 1,1 0 0,-1 2-1,-1 0-97,44-5 0,-2 5 142,-21-5 0,-8 7 404,-8-1 1,-12 3-379,-6 2 1,-11 0 472,-5 0 0,-4 0-563,-2 0 1,-8 2 464,-3 3-563,-5-3 1,-8 11 41,-4-7 1,-4 2-161,-2-3 1,0-1-191,0 7 0,-7-5 104,-5 5 0,-2-7 355,-3 1 0,0 5 0,0-1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48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1 8016,'-17'0'-1354,"6"0"1010,0 0 365,7 0 83,-4 0 0,16 0 176,3 0 0,12 0-84,5 0 1,19 0-19,9 0 0,17 0-129,12 0 0,-33 0 1,3 0-312,5 0 0,3 0 1,10 0-1,3 0 310,4 0 1,3 0 0,4 0 0,2 0 10,7 0 1,0 0 0,-8 0 0,-2 0-358,2 0 1,-1 0-1,-4 0 1,-1 0 339,0 0 1,-1 0-1,-2 0 1,-2 0 49,0 0 0,-2 0 1,-8 0-1,-1 0-216,2 0 1,-1 0 0,-5 0 0,-2 0 158,-3-1 1,-1 2 0,0 1-1,-1 1-91,-1 0 0,-1 0 1,42 3 10,1-6 1,-9 0 35,-9 0 1,-1 0 341,-3 0 0,-13 0-365,1 0 1,-15 0 504,-7 0 1,-10 0-1166,-2 0 885,-15 0 1,2 1-714,-15 5 0,-2-4 659,-3 4 1,-12 3 0,-10 0-1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56.3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1175 206 8179,'-10'-15'0,"2"1"0,1-1-215,-4 7 1,8-5-157,-7 3 1,7 2-1,-4 0 453,1 1 88,-3-4 0,0 4-73,-1-3 0,-2 2-47,-7 3 1,1 2-1,-7-7 0,1 7-1,-6-2 0,-7 3-79,-7 2 1,-2 2 58,-8 3 1,5 0-24,-5 9 0,0-1-36,-4 12 1,-6-2-130,0 1 1,5 6 109,6-1 1,0 1 27,-1 4 0,5 2 20,10-2 0,3 2-23,7-2 1,6-1 45,3 6 0,11-6-22,4 1 1,10-4 4,4-6 0,16 4 1,4-4 0,15-2-1,0-3 1,17-7-5,3-3 1,7-5-3,8 1 0,-2-4-304,6-1 1,2-1 347,8-4 1,3-4-21,-44 2 1,-1 0-1,0-1 1,-1 1 91,48-8 0,-8-6 189,-6-3 0,-8-4-255,3-2 1,-19-1 205,-11-3 1,-11 1 55,-14-6 0,-4-2-76,-10-8 0,-14 2-212,-15-7 0,-17 7 143,-18-2 0,-11 8-304,-9 2 1,-6 13-215,-8 1 0,-5 14-68,0 6 0,-2 3-60,2 2 0,10 7-208,-1 3 1,14 9 687,6 6 0,9 1 0,4 5 0,5 5 0,6 1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06.2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3851 58 8201,'0'-15'-1824,"0"5"2434,0 1-48,0 5-632,0-2 60,0-1 23,-6 6 1,-3-4 28,-5 10 0,-1-2 1,0 7 1,-6 0 0,-3 4 0,-1 6 17,-4-1 1,1 8-133,-11-3 0,0 4 105,-5 1 0,-2 1-120,-3-1 0,-3 7 71,-7 3 1,-5 2-102,0-2 0,-4 4-51,4-4 0,-6-2 111,1 3 1,2-3 11,-1 2 0,-1-1 7,-4-4 1,-3-1-35,-2 6 0,8-6 34,-4 1 1,11-3 6,-1-2 1,-3 6 17,-2-1 1,4 0 4,1-4 0,6-1 16,4 1 0,-5-1 5,0 0 1,5 1 62,-5-1 1,9-1-84,-4-4 0,3 6 23,-8-1 1,9-4-9,-9 4 1,10-3-1,0 4 0,2-1-18,-2 0 0,3-4-5,-3-1 1,3-4 10,2 5 1,-2-6-5,-3 6 0,9-7 2,-5 1 1,6 2 125,0-1 0,-2 1-108,7-1 0,0-4-15,4 4 0,1-4 110,-1-1 0,-1 4-59,-3 1 0,5 0 10,-1-6 1,1 1-55,4 0 0,3-5 28,-3-1 0,5 1-62,-4 5 1,6-5 53,-2-1 1,9-5-93,1 1 75,0 3 1,1-7-45,-1 4 0,6-1 1,0 0 0,-5 0-2,0 6 1,0-7-80,0 2 101,-1 3 1,-5-2-307,0 4 254,7-3-379,-5-7 200,12 0 246,-6 0 0,14-7 0,1-1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16.8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589 44 8275,'8'-14'-1905,"5"5"1864,-11-4 158,11 12-324,-12-6 235,6 7 0,-9 0 28,-3 0 30,-3 7 0,-6-1 5,-1 4 1,0 3 79,1-3 0,-1 3-79,0 2 0,-1 1 26,-4 4 1,4-2-96,-4 6 0,-3-4-19,-1 4 65,3 1-52,-7 4 1,5 1 6,-6-1 1,-6 0-36,1 1 1,0-1-25,4 1 1,3-8 65,2-2 5,-3-4-33,12-1-25,-12 0 21,12-1-2,-5-5-59,12-3-13,3-6-23,6 0-1205,0 0 1015,6 0 288,3 0 0,5 0 0,1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17.2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 8373,'-8'0'-2080,"-5"0"2195,11 0-71,-4 0 0,14 0 10,7 0 1,6 4-20,8 1 1,7 0 4,3-5 0,5 5 12,5 0 1,-1 0 1,6-5 1,0 0-8,4 0 0,-1 0 60,-3 0 1,2 0 18,-7 0 0,-2 0-112,-8 0 0,2 0-11,-6 0 1,-6 0-18,-5 0-15,-6 0-50,4 0 101,-8 0-295,-5 0 211,-3 0 1,-8 0-496,-2 0 557,2 0 0,-11 0 0,5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18.0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43 8390,'2'-13'0,"1"1"-483,2 2 439,0 7 1,-5-2 196,0 10 0,0 3-185,0 7 1,0 1 25,0 4 1,0 3-69,0 6 0,-5 1 103,0-1 1,-5 0-113,5 1 0,-5-1 18,5 1 0,-4-4 90,4 3 0,-5-8-58,5 9 0,-5-9 28,5 4 1,-1-8-117,1 3 1,3-4 108,-3-1 1,4 0-172,1 0 0,-2-6-138,-3 1-146,4-7 21,-6 4 446,7-7 0,-6 0 0,-3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18.6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822 220 8547,'0'-15'-423,"1"0"-53,4 1 1,-2-1 91,7 0 0,-5-3 216,5 3 0,-7-2 363,2 7-187,3-3 0,-6-2-1,3 0 1,-5 5 4,-5 1 0,-3 5 3,-7 0 1,-5 2 30,1 2 1,-7 0 5,1 0 1,-3 2 105,-1 2 1,-2 5-86,-3 5 1,1 6 30,-6-1 0,0 9-46,-6 2 0,1 1-30,0 8 0,-1 0 5,-4 5 1,3 0-4,-3 0 0,0 5-38,5 0 0,3 0-13,11-5 0,13-6 3,2-4 0,10-3 32,0-1 0,16-3 105,9-2 1,8-2-101,6-4 1,-1 3 27,6 2 1,0 2-53,5-6 1,0 4 2,0-4 1,1-2-2,-1-8 0,5 1-7,0-6 1,3-2 147,2-8 1,-7-4-125,7-11 0,-2-3 151,-3-6 1,2-2-37,-2-4 0,-3-2 183,3-7 0,-5 0-114,-5 0 1,-1-7 101,-4-3 0,-10-1-210,1 1 1,-14-3-89,-6 3 0,-5-4-210,-5 0 0,-9 10 93,-11 4 0,-9 10-35,-5 0 1,-6 9 9,-4 6 0,4 9 61,-4 5 0,0 5-76,5 5 1,-4 3 154,9 7 0,-3 6 0,-2 2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58.4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2514 162 7809,'-4'-9'0,"-3"-1"-967,-1-2 951,5-1 0,-6 4 163,5-1 0,2 5-108,-3-5 1,-2 5-20,3-5 1,-8 6-72,2-6 1,-4 5 92,-6-5 1,2 7-94,-6-2 0,-7-2 87,-9 2 0,-4 1 35,-5 4 0,2-5-13,-7 0 1,-6 0 1,-9 5 0,-9 0-63,-6 0 0,4 0-202,2 0 1,-2 1 197,1 4 0,-9-1 42,5 5 0,0-4-98,9 5 1,1-7 55,-1 2 1,-3 3-16,4 2 0,1-2 13,8 2 0,-1 0-31,-4 5 1,-1-6 22,7 1 1,0 2 1,10 7 0,2-2-22,7 2 1,1-2 30,4-3 0,3 6-107,7-1 1,6 1 88,3-5 0,-1 3 213,2-4 1,5 9-157,10-8 1,2 3 33,2-3 0,11 1-22,4 4 1,11-4-50,4 4 1,7 1 31,12-2 1,8 8-18,7-3 0,6-3-47,-1-1 0,9 1-179,6-1 0,9-2 174,5-9 1,-47-3 0,1 0-142,1-3 1,1-1 0,4 0 0,2-1 212,3-3 1,1-1 0,5 0-1,1-2-19,-1-2 0,-1-1 0,1 1 0,-2 0 5,-5 0 0,-2-1 0,0-2 0,0 0 12,1 1 1,0-1 0,-2-1 0,-2 0-18,-3 1 1,0 1 0,-3 1 0,-1 0-67,38-12 1,0-3 148,1-1 1,1-3-6,-7 3 0,-6-4 13,-19 4 1,1-2 113,0 1 0,-13 2-118,-7 4 0,-13 2 200,-6-2 1,-6 2-373,-4 3 0,-12 4 524,-12 0 0,-11 2-836,-14-2 0,-13-3 116,-17 3 1,-4 2-37,-6-2 1,-4 5-31,-10-5 1,-5 1 30,44 2 1,0-1 303,2 0 0,0 1 0,-2 1 0,0 1 0,3-1 0,1 0 0,-2 1 0,1-1 0,-2 1 0,0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3:59.5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2852 118 8055,'0'-14'-541,"0"-1"0,0 5 835,0 0-89,0 0-190,0-4 95,-6-1-279,-3 7 99,-5 1 0,-7 2 55,-4 1 0,-3-1-114,-1 5 1,-12 0 90,-3 0 1,-15 1-12,0 4 1,-14-3-54,-1 3 0,-9 3-141,0 2 0,-9-2 204,-1 2-1625,-6-7 1631,2 10 95,43-12 0,-1 0-35,3 5 0,-1 1 1,-4-4-1,0 0-43,3 2 1,0 0-430,3 2 1,1-1 538,-1-2 1,1 0 0,-42 11-847,-6 0 867,7-1-86,3 1 0,9-2 36,11-3-154,2 10 251,7-11 0,-4 13-322,-1-8 193,7 1 601,0 6 0,13-3-649,-1 7 1,-2-7 632,8 1 1,5 2-652,9-1 1,7 1 1132,-1-1-1106,2-4 13,9 5 0,2-6-8,6 0 1,1 1-8,4 4 1,10-2 249,9 6-241,11-6 11,9 10-339,8-12 376,7 12 1,8-12-42,6 4 1,7-5 2,8-5 0,9 3-9,-46-8 1,1-1-1,-1 2 1,1 0-190,1-1 1,1 0-1,2-2 1,-1 0 173,1-2 0,1-2 1,2 1-1,1 0 18,4 0 0,0 0 1,-6 0-1,0 0 2,3 1 1,0-2-774,-2-2 1,-2 0 797,-1-1 1,-1-1-1,3-2 1,0 0 6,-1 0 1,-1-1 0,-6 0 0,-1 0-155,49-12 1,-11 2 189,1-6 1,0 4-3,-4-4 252,-4-1-276,0-4 1,-5-6 53,3 1 1,-3-7-20,4 2 1,-11 1-117,-4-1 0,-17 7 205,-7-3-360,-21 4 389,-6 2 0,-18 1-220,-9 4 0,-19-3-120,-26 8 0,-16-1 44,-18 6 0,42 6 0,-1 1 128,-6-1 1,-1 1 0,0 2-1,0 0-205,0 0 0,0 1 0,-1 2 0,0 0 171,-4 0 0,0-1 0,1 0 0,0 0 0,-3 0 0,0 1 0,3 0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7961,'0'-15'0,"6"2"448,4 3 0,3-3-234,2 12 223,6-12-135,-4 11 0,10-5 32,-2 7-462,3 0 158,-6 0 1,0 0 249,-8 0-335,1 7 70,0 1 0,-7 7 229,-3 0-113,-4-1 0,-7 6-3,-4-1 1,-5 1-132,-4-5 1,1 4-233,-7 1 0,3-1 80,-3-4 79,-3 0-1241,12 0 651,-12-1 666,12-6 0,-5 12 0,6-4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20.1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31 8336,'15'0'-241,"0"-7"0,0 5-268,-1-2 0,7 0 420,4-1 0,4 4 200,6-4 1,4 3 36,10 2 0,3 0-58,7 0 0,8 0 107,6 0 0,4 0-295,11 0 1,4 0 157,-41 0 1,1 0 0,0 0 0,2 0-207,2 0 1,1 0 0,-1 0 0,2 0 225,5 0 0,1 0 1,2 2-1,1 1-74,1 0 0,1-1 1,-1 1-1,1-1 53,-3-2 0,0 0 1,-2 0-1,0 2-11,-1 0 0,1 0 0,-2-1 1,0 0 2,0 2 1,-1-1-1,-3-1 1,0 0 20,-6-1 1,-2 0-1,47 0-165,-4 0 1,-7 0 135,-7 0 1,-2 0-8,-14 0 1,-4 0 7,-5 0 0,-8 0-22,-2 0 0,-7 0 59,-7 0 0,-1 0-303,1 0 0,-8-5 739,-2 0-1255,-4 0 563,-7 5 1,-11 0-275,-13 0 0,-8 0 33,-11 0 416,-3 0 0,-14 0 0,-1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20.6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685 1 7937,'-15'1'-1755,"0"4"1666,1-3 0,-6 11 105,0-3 1,-6 3-41,2 2 0,-4-4 35,-1 4 0,-2-4 42,-4 9 1,4-2 11,-3 1 1,-2-2-41,2 2 1,-5 2 7,4-1 0,1 1-23,5-1 1,4-9 15,1 4 0,1-4 44,-2 4 1,4-5-24,6 0 73,7-7-97,-5 4-14,11-7 1,2 4-16,10 1 1,-2 0-9,2-5 0,0 0 9,5 0 1,-1 0-11,1 0 0,5 0 138,-1 0 0,1 0-70,-5 0 1,-1 0 13,1 0 0,5 5-33,-1 0 1,2 2 9,-1-2 0,-2-2 46,6 7 1,1-6-38,4 6 0,1-5-66,-1 5 1,1 0 65,-1 4 0,0 1-199,1 0 1,-1 4-17,1 1 0,-6 1-138,1-1 0,-3-4 110,3 4 190,-4-4 0,0 5 0,2 2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21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74 7749,'-10'0'-1429,"0"0"1400,7-6 6,-4 4 1,9-9 14,3 6 0,3-2 9,7 3 0,-1 2 46,1-3 0,0 2 112,-1-2 0,1 3-103,0-3 0,0 4 99,-1 1 0,1-2-144,0-3 1,-1 4 14,1-4 0,-5 3-67,0 2 1,-2 2 38,2 3 0,-4-2-30,-6 7 44,0-1 0,-6 6-16,-4 0 1,-3 4 8,-2 1 1,-6 0 12,-4-6 1,-2 6-17,-3-1 1,1 6 1,-1-5 0,-4 4-65,0-4 1,-5 1 64,4-1 1,3-4-17,7 3 1,4-7 7,6-2 1,2-5-14,3 4 31,4-5 1,12 2 7,4-6 1,5 0-26,4 0 132,4 0-122,7 0 1,-1-1 83,0-4 1,6 3-69,-1-3 0,0 3 5,-4 2-5,-1 0-47,7 0 1,-5 0-5,3 0 1,-3 0-19,-1 0 0,-2 0-13,-4 0 0,2 0 47,-6 0-314,-1 0 178,-4 0 1,-5 0 147,0 0 0,0 0 0,4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22.0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748 133 8219,'-14'-15'-634,"-1"1"0,0 1 317,1 3 0,-1 3 433,0 7 1,-1 0-88,-4 0 1,-3 2-71,-6 3 0,-5 8 97,-1 7 0,-5 7 2,0 3 0,0 1 9,0 8 0,-2 0 8,3 5 0,-4 2-9,-1 3 0,7 3-26,2 7 0,6 5-57,4-1 1,4 8 16,6-3 1,7-2-10,3-3 0,7-11 88,8-7 1,9-6-6,21-5 1,0-11 9,14-3 0,2-11 125,8-9 0,-1 0 8,11 0 1,-9-11-285,9-4 1,-9-11 430,3-3-1310,1-1 1046,-2-12 0,-2 4 47,-6-6 1,-7-2-434,-3-3 172,-3-3 202,-8-7 1,-9 5 89,-9 1-452,-4-1 202,-8-5 0,-1 0-236,-7 0 1,-12 5 126,-2 0 0,-13 7 98,-2-2 1,-7 5-145,-8 5 0,-2 9 355,-3 11 1,2 4-729,-7 5 600,0 4 0,-5 6 0,1 0 0,-1 0 0,0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23.1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1250 6585,'0'-8'-255,"0"1"134,0 7 127,0 0 68,6 0 34,-4 0 47,11 0 1,-5 0-89,7 0 0,-1 0 14,1 0 1,1 0 11,4 0 1,3-5-33,6 0 1,7-4 68,3 4-34,10-7-158,10 4 1,10-11 257,9-1 0,10-6-327,-39 14 1,0-1-1,5 0 1,2-1 183,2-1 0,1 0 0,-2 0 0,-1 1-54,3-1 0,0 0 1,-5 3-1,1 0 1,1-1 0,1 1 1,-3 3-1,0-1-5,2-3 1,0 1-1,-6 3 1,0 0 71,48-10 1,-5 2-147,0 3 1,3-6 65,-44 11 0,-1-2-82,1-2 0,-1 0 98,46-3 1,-47 3 0,1-2-12,-2 3 1,0 0 0,2-2 0,1 0-2,2-1 1,-1 1 0,0-1 0,-1 0 17,2 1 0,0-1 1,-4 0-1,-1 0 3,0 1 1,0-1-1,1 0 1,0 1-2,4-1 0,0 0 1,-5 3-1,0 0-6,0 0 1,0-1 0,42-11-183,-3-6 0,7 6 212,-46 12 1,0-1 0,41-10 24,-2-1 0,-3-4-21,3 4 1,-4 1 4,-1-2 1,-8 6-10,-1-6 0,-7 7 6,-9-1 0,-2-1-73,-7 5 67,-7-3-11,-12 17 1,-6-11 59,1 7-252,-7 1 254,-4 4 1,-9 1-221,-10 4 192,-3 3-281,-13 7 1,-4 0-22,-9-1 1,-3 1-387,-7 0 630,-7-1 0,-1 8 0,-7 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23.8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750 59 8456,'0'-15'-1456,"0"6"1219,0-1 386,0 7-68,0-4 1,0 5 88,0-2-89,0 2 1,-2-5 142,-3 7-27,4 0-142,-12 0 0,5 0-98,-7 0 1,0 2-31,0 3 1,-1 3 80,-3 7 0,-4 4-83,-7 1 1,-4 6 6,0-1 0,-7 2 25,2 3 0,-9-1-28,-1 1 1,-5-1-1,5 0 0,2-1 70,8-3 1,1-2-22,4-4 0,9-7 133,1 2-127,6-9 1,10 3 88,3-3-72,3-3 29,2 4-25,0-6 1,2 0 11,3 0-25,-4 0 0,8 0 11,-4 0 0,-2 0 112,7 0 0,-5 0-58,4 0 1,1 0 10,5 0 1,1 0-33,4 0 1,-2 5 9,6 0 0,1 0-42,4-5 1,5 2 33,1 3 1,1-4-85,-2 4 1,3 3 70,8 2 1,-6-2-148,0 2 0,-1 0 75,1 5 0,3-1-176,-3 1 1,2 0-41,-2-1 1,4 1 262,-4 0 0,4-1 0,1 1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24.7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6510,'-8'-7'-125,"-5"5"583,11-4-250,-11-1-339,11 6 208,-11-6-16,12 7-5,-6 0-88,7 0 0,2 0 65,3 0 0,3 0-62,6 0 0,6 0 42,0 0 0,6 0-3,-2 0 0,4 0 6,1 0 1,-4 0 0,-1 0 1,1 0 30,4 0 0,-4 0 11,-1 0 1,-6 0-33,2 0 1,-4 0 0,-1 0 1,-5 5-99,0 0 100,-7 6-133,3-9 48,-6 11 0,-1-5 11,-4 7 0,2 0-15,-7-1 1,0 1-33,-5 0 1,-4-5-15,-1-1 1,-1 1 46,1 5 0,4 0 4,-4-1 0,6-4 91,4 0 1,-3-5-112,3 5 159,3-7-108,1 3 0,4-6 0,-3 0 18,4 0 17,-6 0 0,14 0-3,2 0 0,5 0-16,0 0 1,3 0-3,2 0 0,2 0 1,4 0 1,3 0 66,-4 0 0,4 2 7,1 3 1,-6-3-14,-3 2 1,-4 3 102,-1-2 0,-7 6-82,-3-1 0,-3 3 30,-2 2 0,-12 1-13,-3 4-7,-9-4-29,-5 12 0,-3-10-135,-2 6 0,2-4 72,-3 4 0,6-6-157,-1 2 1,3-9 189,7-1-280,-6-6 114,10 9 0,-6-12 18,8 4 0,-1-3 123,0-2 0,-6-7 0,-2-1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25.2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970 133 8573,'-29'-7'-272,"0"6"0,-6-6-320,1 7 1,-5 0 392,4 0 1,-5 2 207,0 3 0,-2 3-69,-2 6 0,0 1 78,0 0 1,-5 4 4,0 1 1,-5 6 15,5-1 0,0 2 2,5 3 1,0 6 6,-1 3 1,10 3-1,5 2 1,7 2-9,9 3 1,1 0 10,3 10 0,3-8 79,7 7-94,0-9 0,13 9 1,-1-11 18,12 7 1,7-7-22,8 2 1,6-10-2,4-4 1,3-6 32,7-4 74,6-11-212,-5-1 0,12-11 161,-3 3 0,4-12 2,6-7 1,-3-3 131,8-7 1,-7-2-102,1-9 0,-3 3 10,-1-7 1,-14 1-15,-6-1 1,-13-9 8,-7 4 0,-10-11-64,-4-4 0,-10 0-10,-5-5 1,-12-7-24,-7-3 0,-14-4-184,-11-1 0,-4 11-53,-1-1 0,-2 14-118,-3 6 0,2 9-107,-7 6 1,7 11 113,-2 9 318,3 5 0,-1 9 0,-1 4 0,1 5 0,-2 8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34.0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5116 118 7993,'-23'0'0,"2"0"-760,-1 0 531,6 0 1,-7 0 269,4 0 0,-3 1 16,-2 4 1,-4-3 12,4 3 1,-4-3-7,-2-2 1,1-2 181,0-3-194,-1 3 1,-4-6 71,0 3 0,-6-1-48,6-4 0,-2-3-106,2 3 1,1-1 70,-6 1 1,0-3-105,-5 3 0,0 4 69,0 1 1,-4-2-90,-6 2 1,0 0 77,-9 5 0,-4 0-13,-2 0 0,-4 0 82,-6 0 0,-1 0-316,-3 0 1,-4 5 377,4 0 1,-5 2-69,-5-2 1,3 1-27,-3 4 0,5 3-28,4-3 0,-4-2-7,0 2 1,6-1-14,-1 6 0,6-5-13,4 0 0,-2 1-79,-4 9 84,4-4 15,-5 5 0,5 1-118,-3 2 98,2 4-14,-17 1 0,15 1-11,-10-1 1,1 5 40,-6 1 1,47-15 0,1 0-1,-4 0 0,0 0 0,-41 17 1,2 2 1,-1 1-1,6 4 0,-2-5-24,2 0 1,4 0 11,11 5 1,3 1-27,6-1 32,0 0 15,0 6 0,7-4-4,3 3 1,8-3 7,2-2 0,6 0 1,-1 0 0,8 0-29,1 0-36,14 0 51,-9 0 1,14 1-95,-4-1 1,3 0 85,7 0 1,2 0-31,3 0 1,-2 5 8,7 0 69,0 0 192,4-5 1,6 5-225,0 0 1,11 5 8,-2-5 0,12 2 34,3-2 0,7-5-109,7 0 0,13 0 174,2-5 0,6-3-393,-1-2 1,10-3 316,-40-15 0,2-2 1,6-2-1,1-1 4,1-1 1,1-1 0,5 2-1,0 0-268,-1-2 1,1 1-1,4 1 1,1-1 243,2 0 0,1 0 0,0-1 0,1 0-7,0 3 0,1 0 0,-1 0 0,1 1-29,-1 1 1,1 1 0,0 2-1,0 1 39,2-1 1,0 0 0,3 0 0,1 0-107,0-1 0,1-2-1015,2-2 0,-1-2 1109,-1 2 0,0-2 0,6-2 1,1-2 26,2 2 0,1-1 1,7 0-1,0-1-269,-2-1 0,-1 0 0,5 1 0,0 1 263,-5-2 0,1 0 0,0 1 0,0 1-4,-29-2 1,0 0-1,0 0 1,1-1 0,0 1-1,0 0 5,1 0 0,-1 0 0,1 0 0,1-1 0,0-1 0,-1 0-8,-2 0 1,0 0 0,0 1 0,1-1-1,0 0 1,0 0 1,1 2 1,-1 0 0,1 0 0,1 0 0,-1 0 0,1 0 0,-1 0 0,-1 0 0,1-1 0,1 1 1,-1 0-1,1 0-3,-3 0 1,0 0 0,0 0-1,3 0 1,0-1 0,0 0 15,2-1 0,0 0 0,0 1 0,2 0 0,0 0 1,0-1-35,0-1 1,-1-1-1,1 1 1,0 1-1,1 1 1,-1-1-2,-2-1 1,0-1 0,0 1 0,2 1 0,1 0 0,0 1 0,0-2 1,0-1 0,0 0 0,2 1 0,1 0 0,-1-1-4,-3 0 1,-1-1 0,1-1 0,-1 1 0,1 0 0,-1 0-30,-5 0 1,-2 0 0,1 0-1,1 0 1,0 0 0,0 0 21,1 1 1,-1-1-1,1-1 1,-1 0-1,0-1 1,0-1-41,-1 0 0,0 0 1,0-1-1,32-2 1,0 1 36,-4 0 1,1 0 0,2-3 0,1-1 10,-32 6 0,1 0 0,-2 0-8,30-6 0,-1 1 15,4 4 0,-2 0 0,-7-3 1,0-1 0,3 1 0,0 0 1,-3-1-1,0 1-118,1 0 1,-1-1 0,-7 3 0,-1-1 121,-3-1 1,-1-1 0,-3 3 0,-2-1 23,-1-4 1,-2 0-1,2 1 1,0 0-20,-3 0 0,-1-1 1,-5 1-1,-1 0 61,-6-3 1,0-1 0,0 1 0,-1 0-35,-1-3 0,0 0 0,-2 1 0,-1-1 500,-1 0 1,-2 0-1,37-16-536,-2-3 1,-8-2 7,-6-3 1,-4-8 604,-6 3 1,-8-4-643,-7 4 0,-8-5 31,-12 0 0,-4-6 639,-10 1 0,-4 1-563,-6 0 1,-6 4 445,-4-5 1,-11 0-338,-9-5 1,-6 5-114,-8 0 0,-11 5 135,-4-5 0,-18 0-161,36 25 1,-1 0-1,-1 1 1,-1 2-145,-2-1 0,-1 0 1,-4 0-1,-1 0 80,-1-2 1,-2-1 0,-2 0 0,-2 1 37,-2 0 0,0-1 0,1 1 0,-1 0-53,-2-1 0,-1 1 0,0-1 1,-1 1-276,-3 0 0,-2-1 1,-1-2-1,-1-1 222,-6-1 1,-1-1 0,3 2 0,0 1-284,-4-1 0,-2 2 1,0 3-1,-1 1 293,-2 0 1,-1 0 0,-5 1 0,-1 0 48,-3-1 0,-1 0 0,1 1 0,-1 1 6,31 10 1,0 0-1,-1 1 1,-2 0-1,0-1 1,0 2-575,0-1 0,-1 1 0,0 0 574,-7-1 1,-1-1-1,1 2 6,6 2 0,0 1 0,0 0 0,-8-2 0,0 0 0,0 2-39,4 1 1,1 1 0,0 0-1,-3-1 1,1-1 0,-1 1-78,-2 1 0,-1 0 0,0 0 0,-2 0 0,0 1 0,0 1 98,1-1 1,0 0 0,0 1-1,-3 0 1,0 1 0,1 0-13,3-1 0,1 1 1,-1 1-1,-3 1 1,-2 0-1,1 1-89,-1 0 1,1 1 0,0-1 0,-4 0 0,-1-1 0,1 1 83,2 0 1,0 1 0,1-1 0,-1 2 0,0 0 0,1 0-51,4 1 0,0 1 1,0 0-1,0 2 0,-1 1 1,1-1 96,-2 1 0,0 0 0,1 0 0,-2 0 0,0 0 0,0 1 0,5 2 0,-1 1 0,1-1 0,-2-1 0,0 0 0,2 0 0,5 1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35.2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16 7523,'-29'-5'0,"1"0"-498,3 1 1070,4 3-298,6 1 0,6 1-115,-1 4 0,6 5-69,0 10 1,2-2-162,2 6 0,2 1 114,2 4 1,5 2-115,5 3-60,1-3 200,6 12-509,-4-6 392,17 1 1,-8 6 40,13 0 1,-3-5-115,8 6 0,-3-3 91,8 7 1,3-2 4,2 7 0,3-5-172,2 5 0,0 0 176,0 5 1,1 1 240,4 4-220,-10-4 2,3 12 1,-8-11 13,0 2 0,7 4-24,-3 2 1,6-4-1,5-1 1,-4-4 28,4-1-1115,3-7 1092,0 12 0,6-16-13,1 5 0,1-4-96,3 0 1,1-1 114,-35-22 0,0 2 0,30 24-28,4 2-1085,-6 3 1103,1-5 0,-1 7 49,-3 0 0,-4 0-2,-6-1 1,-2 1-21,-3 0 0,1 5 4,-6-1 1,5-4-10,-5-5 0,5-5 8,-5 5 1,7-7 270,-2 2 1,1-8-304,-1-2 1,3-6-5,-3 1 1,2 2 177,-2-1 0,-4-6-205,-6-5 1,2 1 718,3 4 0,-3-4-809,3-1 0,-5-6 98,-5 2-200,4-4 97,-12-1 0,9 0 93,-5-1 0,-6-4-142,-4 0 1,-1-7 182,6 2 0,-1 3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2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 7570,'-8'0'168,"1"0"1,6 0 260,-4 0-71,3 0-5,-5 0-97,1 0-260,4 0 253,-4 0 71,6 0-1714,0 0 1064,6 0 73,2 0 1,7 0 256,0 0 0,0 0 0,-1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35.8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780 0 7994,'-9'0'346,"3"0"-339,6 0 256,0 0-365,6 7 0,-2 3 81,5 9 1,1-1 7,5 7 1,-2-1 46,-3 6 0,8 1 30,-3 3 0,2-1-73,-2 6 1,0 0 55,0 5 1,-1 0 6,1 0 0,5-1 1,-1-4 0,1 2 53,-6-7-35,1 0-31,0-4 0,0-6-4,-1 1 0,6-7-41,-1 1 1,1-2-9,-5-3 1,-1-4-4,1 0 0,-2-5-30,-3 5 26,3-7-30,-11 3 274,4-6-224,-6 0 1,-6 0 167,-4 0 0,-3 0-62,-2 0 0,-1 0-38,-4 0 0,2 0-38,-6 0 1,-1 0 8,-4 0 1,-2 0-25,-3 0 0,1 0-12,-6 0 0,-7 7-211,-8 3 1,-8 3 63,-2 2 1,-6 4-137,1 1-981,-2-1 971,-3 3 0,2-1-562,4 3 850,9-2 0,0-4 0,10-1 0,8 1 0,7 5 0,5 3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43.7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1955 131 8370,'-14'-9'0,"-3"-1"-372,-2-2 1,4 4 274,0-2 0,1 6 24,4-6 1,-3 5 124,-2-5 1,0 7-224,1-2 0,-1-2 45,0 2 1,-1 1 53,-4 4 0,-3-5 105,-6 0 1,-2 0-2,-3 5 0,-10-2 119,-10-3 1,-3 4-94,-2-4 0,-7 8 10,-2 2 1,-9 6-21,-1-1 1,-7 3-325,2 2 1,-4 5 297,-1-1 1,1 6-36,4-6 0,3 2-48,6-1 1,9-2 74,6 7 0,2-3-57,8 3 1,5 3 39,5-4 1,13 4-94,1 1 1,4 1 87,6-1 1,-3 0-71,8 1 0,4 4 321,1 0 0,3 1-285,2-6 0,9 1 110,5-1 1,9 0-100,11 1 1,11-1 206,8 1 0,13-3-110,7-2 0,9 1-230,11-6 1,-43-10-1,1-1 152,3-1 1,0-1-1,4-2 1,0-2-238,1 0 0,0-1 0,2-4 0,2-1 257,3-1 1,0-2 0,2-3 0,0-1-8,-2-2 1,0-1-1,-3 2 1,-2-1-1,-4 0 0,-1 0 0,-4 0 1,0-1-100,0-1 1,-1-1-1,0 2 1,-1 1 244,43-12 1,-4 1-146,-6-1 0,-8-6 139,-1 1 1,-9-1-102,-11-4 1,-10-2 92,-10 2 0,-9-5-42,-6 4 1,-9-6 246,-5 2 1,-16 2-407,-9-3 1,-14 6 86,-10-5 0,-15 6-176,-15-1 0,-9 10 205,-15 4 1,46 12-1,-2 1-156,-7 2 1,-1 0 0,2 2 0,-1 0-115,-2 2 0,-1 2 1,4-1-1,-1 0-66,0-1 0,0 2 288,-2 5 0,0 1 0,3-3 0,1 0 0,-3 5 0,1 0 0,1-1 0,1 0 0,0 1 0,0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45.0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2909 192 8297,'0'-21'0,"0"5"-569,0-4 0,-2 10 230,-3 5 0,0-1 99,-9 1 0,-4 0 138,-12 5 0,-6 0 102,-3 0 0,-16 0 0,-9 0 0,-8 0 0,-6 0 0,-12 0-118,39 0 1,-1 0 0,0-2 0,0-1 127,-5 1 1,1-1 0,0-2 0,-1 0 161,-1 3 1,-1-1 0,-3 0 0,-1 0-62,0 0 0,-1 1 0,2 1 0,0 0-10,0-1 0,1-1 1,2 5-1,-1 1-67,1 2 1,1 0 0,-1 2 0,0 1-90,0 2 1,0-1 0,4 0-1,1-1 97,2 1 1,1 1-1,-45 8-289,8 2 1,9-4 96,1 4 0,19 1 36,0-1 1,12 1-47,8-1 0,3-2 50,6 6 1,7-4 23,4 4 1,9-6 81,5 2 0,5-4 416,5-1 0,11-1-385,14 1 1,6-2 319,8-3 1,13 3-235,7-3 1,6 3-97,3 2 1,9-1-219,6 1 1,10 0 201,-42-8 1,1 0-1,-3 0 1,0-1-199,4-1 0,1 0 0,-2 2 1,1-1 188,0-1 0,1 0 0,3 1 0,0 0-67,2-2 0,0 1 0,-4 1 0,-1 0 66,0-3 1,0-1-1,-5 0 1,-1 1-12,1-3 1,0 0-1,1-3 1,1-1-53,1 0 1,-1-2 0,-4 0-1,-1-1 109,47-7 1,-7-3 258,-3-2-279,7-4-3,-12 0 0,4-5 212,-14 4 0,-1-6-131,-3-4 0,1 1 44,-6-6 1,-7 5-286,-8-5 229,-3-1-5,-9 3 1,-4-4 218,-13 7 0,-9 1-289,-16 8 1,-11-1 255,-14 7 1,-19-4-344,-14 8 0,-16-1-101,-9 11 0,38 2 0,-3 1-40,-5 2 0,-1 0 1,-3 0-1,-1 0-17,-3 0 1,0 0 236,3 3 0,0 1 0,0-2 0,-1 0 0,2 4 0,0 0 0,-2 0 0,1-1 0,-1 0 0,0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46.3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2308 221 7755,'8'-6'-579,"-1"-2"1,-7-2 645,0 0 0,0 5-66,0-5 1,-2 5 1,-3-4 1,-3 4-25,-7-5 0,-6 5 21,-3-5 1,-11 7-27,-4-2 1,-7-2 28,-7 3 0,-10-3-3,-15 2-1620,-10 3 1628,37-1 0,-1 0 0,-3 2 0,-1 2 0,-3-1 0,0 0 0,3 0 0,0 2-171,-1 0 1,1 0 0,2 0 0,0 0 164,-2 2 1,-1 2-1,3-2 1,-1 0-1,1 1 1,0-1-3,3 0 0,1-1 4,-32 4 0,-3-1 44,7 4 1,-4 1-134,9-6 1,3 7 197,11-3 0,8 5-53,7 0 0,3 1 8,12 0 1,3 1 673,11 4 0,7-4-718,3 3 0,3 3 267,2-3 1,2 1-265,3-5 1,10 4 49,9 1 0,4-1-55,1-4 1,9 0-8,6-1 0,8 1 17,12 0 1,9 0 4,11-1 1,9 1-349,5 0 1,-44-8 0,1-1 313,3-1 0,2 0 0,4 1 1,2-1-15,5-2 0,0-1 0,1 1 0,0-1-8,-1-2 1,0 0 0,1-1 0,-2 0-585,-3-1 0,-1-1 608,6-1 1,-2 0-4,-16 0 1,0 0 0,3-2-1,0-1 127,31-3 1,-1-3-169,-4-2 1,0-1 233,-9-4 1,-6 2-70,-14-6 62,-3-1-107,-14-4 0,-2-5-38,-11-1 0,-9-1 8,-10 2 1,-13 3 204,-12-3 0,-16-2-466,-18 2 0,-18 1-1,-11 8 0,31 12 1,-4 0 259,-7 3 1,-1 1 0,-2-1 0,0 2-159,-5 2 0,0 2 0,-1-2 1,0 1-218,-4 2 0,0 1 0,-5-1 0,-1 1 326,-6 1 0,-1 2 0,-1 1 0,-1 1 0,-2-1 0,0 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4:54.6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2529 146 7213,'0'-8'-211,"-1"1"249,-4 7 1,1-5 16,-5 1 0,4-1-14,-5 5 1,0 0-15,-5 0 1,-6-5-4,-3 0 1,-6 0-8,-4 5 0,1 0-26,-6 0 1,-2 0 46,-8 0 0,-1 2-91,-4 2 1,-2-2 70,7 3 0,-1-2-119,1 2 1,1-3 24,-6 3 0,7-4 32,-2-1 1,-2 0 28,2 0 1,-6 5-12,1 0 0,2 0 41,-2-5 1,5 0-41,-5 0 0,2 0 32,-2 0 0,3 2-34,7 3 1,-5-4-1,0 4 0,0-2 25,5 2 1,0-3-5,0 3 0,0-4 5,0-1 1,6 5 0,4 0 1,1 0-1,-1-5 0,1 0-12,-6 0 1,6 5 32,-1 0 0,3 0-22,1-5 1,-1 1 28,-3 4 0,3-3-23,-3 3 0,3 1-1,1-1 0,3 5-4,2-5 1,-1 5 0,6-5-1,1 6 0,4-4 6,0 2-15,7 5 9,2-6 1,4 5-8,-3-3 6,4 3 1,-6-5-1,7 6 1,0-4 0,0 0 0,0 0 0,5 5 0,0-1 0,6 1 0,-1 0 0,3-6 0,2 1 0,-1 0 0,1 5 0,2-5 0,2-1 0,4 0-5,6 0 0,2 4 0,4-3 0,-3-2-22,8 2 0,-1-5-4,5 5 1,2-2 14,3 2 1,3 3 4,7-3 1,-1-2 18,1 2 1,2-7-21,2 2 0,4 1 13,7-1 1,-7 5 4,-4-5 0,3 5 5,-2-5 0,6 4 33,-2-4 1,4 2-169,2-2 1,1-4 255,3 4 0,7-3-110,3-2 1,4 0 53,-9 0 1,4 0-33,1 0 0,3-5-36,-2 0 0,0-1-6,-10 1 0,1 3-9,-2-3 0,2-1-6,3 1 1,-2-2-12,-8 2 0,1-1 89,-1-4 1,10-3-62,1 3 1,-1 2 29,-10-2 1,3 5-15,2-5 1,-3 6-37,3-6 1,-9 7 25,-5-2 1,-4-2 0,-1 2 1,-2-5 72,-3 5 1,-5-6 1,-10 1 0,-3-1 181,-6 1 0,-3-3-140,-2 3 1,-4-1 76,-6 1 1,-1-3 231,1 3-412,-7-3 1,-1-2 29,-7 1 0,-2-6-120,-3 0 1,-8-1 91,-6 2 1,-9 2-116,-2-2 0,-5-3-96,-10 3 0,-10-6 29,-4 6 0,-14-1-95,-1 5 1,-16-4-103,-3-1 1,44 8 0,-1 0 267,-1 2 0,-1 0 0,-6 0 0,0 1 7,-3 1 1,-1 1 0,-6 0 0,-3 1-321,-4 1 1,-1 0 0,1-1-1,-1 1 320,-5 2 0,1 1 0,4-1 0,1 1-6,2 1 1,-1 2-1,1-1 1,-1 0 83,3 0 0,0 0 0,1-2 0,0-1 0,-1 0 0,0 1 0,-1 0 0,0 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22:55:00.9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3143 399 7972,'-15'-21'0,"0"-2"-221,0 0 0,-4 2 63,-1 6 0,-8 1 137,-1-1 0,-4 0-74,-11 1 1,0 4-220,-15 0 0,-4 5 296,-16-5-302,-2 1 0,-9-1 247,-3 0-770,42 8 1,-1 1 879,-6-6 1,-2 1 0,-4 4 0,-2 2 0,-3-2 1,0-1-1,0 2 1,0 0-137,0 1 0,0 0 0,0 3 1,0 1 202,-2 0 0,-1 2 0,-1 3 1,-1 1-234,5 2 0,1 1 0,3 1 1,3 1 150,7 2 1,2 1-1,1 0 1,1 3 23,2 2 0,0 3 0,3-1 0,1 2-86,-34 32 1,7 1 60,14 4 0,-1 3-131,0 6 0,4 3 84,6 2 0,1-3-123,14 3 1,8-2 124,11-3 0,10-1 4,15-3 0,10 2 133,19-2-137,13 3 249,-17-35 1,4-1 0,1-1-1,3-3-212,3 1 0,1-2 1,1-1-1,2-1-25,3-2 1,2 0 0,3-1 0,1-2 6,4-1 0,2-2 0,0-2 0,0-2-85,1-1 1,1-2-404,2-1 0,0-3 488,-2-5 1,0-2-1,9-2 1,0-2-11,0-3 1,0-2 0,-3-3-1,0-2-27,-2 0 0,0-2 0,-4-1 0,0 0 127,-3 0 1,-1-1 0,0-3-1,0 0-5,-2-1 1,0-1 0,-3-1-1,-1-1-46,2 0 1,-1 0-1,-4 0 1,0-2-46,0 0 1,0-1 0,1-1 0,1-2 63,1-3 0,-2-1 0,-2 1 0,-3 0-29,0-3 0,-2-1 1,-2 1-1,-2-1-10,-1 0 1,-3-3 0,-2-1 0,-2-2-33,-3 0 0,-2-1 0,19-40 165,-11-1 1,-17 4-2,-22-4 0,-28-2-121,6 38 0,-5 1 0,-9 3 0,-5 3 3,-6-3 1,-4 2 0,-10 2-1,-5 3 134,-6 1 1,-3 2 0,-7-1 0,-3 1-137,-5 0 1,-1 2 0,0 6 0,-1 1-1243,-3-2 0,-1 3 1215,0 8 0,1 1 0,6-4 0,0 1 0,-2 5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8241,'9'0'-746,"-3"-7"413,-6 6 185,7-6 96,-6 7 127,12 0 1,-5 0 19,7 0-6,0 0-174,0 0 144,6 0 1,2 0 79,6 0-132,0 0 48,7 0 1,-3 0 3,6 0 0,0 0 13,6 0 0,4 0-81,0 0 51,6 0 0,-8 0 20,7 0 1,-5 0 0,5 0 1,-8 0-122,-2 0 1,0 0 108,-5 0 1,4 5-117,1 0 0,-2 0 97,-2-5 0,2 0-49,-3 0 1,5 0 5,5 0 0,-3 0-13,3 0 0,-3 0 12,-2 0 0,0 0-11,0 0 11,0 0 13,-6 0-1,-2 0 0,-7 0 0,0 0 81,7 0-79,-11 0 0,8 0 4,-14 0 21,1 0-20,1 7 0,-5-6-3,4 4 0,-2-2 2,1 2 0,-2-3-26,2 3 29,4-4-4,-6-1 1,4 0 4,-6 0-3,-1 0-28,1 0 23,0 0 0,-7 0-367,-2 0 73,-6 0-319,0 0 337,-6 0 274,4 0 0,-17 7 0,2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74 8081,'0'-15'0,"0"0"0,0 7-543,0-5 156,0 12 632,0-12-46,0 11 0,1-5 193,4 7-273,-3 0 0,6 0 167,-3 0 0,-3 7-98,3 3 1,1 4-41,-1 6 1,2-2 84,-3 6 1,-2 3 145,3 7 1,-3 3-196,-2 8 0,0 0 22,0 4 0,0 4-265,0 5 60,0 1 1,0 6 85,0 4 1,-2 3-96,-3 1 1,3-4-733,-2 0 539,2-7 140,-5-4 1,4-2-666,-7-7 610,7 0 1,-8-11-64,6-4 0,-7-3-162,3-2 0,2-1-978,2-3 935,-3-11 0,5-7 591,-7-7 0,7 0 0,-4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6862,'0'-8'-164,"0"1"517,0 7-217,0 0 296,0-6-326,0 4 1,-2-4 1,-3 6-5,-3 0 0,-7 0-35,1 0 1,4 0 24,0 0 1,0 1 4,-4 4 0,-1-3-52,0 3 0,5-4 111,1-1-216,-1 0 0,-5 5 158,0 0-26,7 0-373,-5-5 202,12 0 0,-8 0-325,4 0 135,4 7 36,-6-6-111,7 6 322,0-7-826,0 0 780,7 0 0,-4 0-94,7 0 277,-7 0-54,10 0 59,-11 0 37,11 0-88,-11 0 55,4 0-50,1 0-46,-6 0 42,6 0-31,-7 0 1008,0 0-895,0 6 1,0-2-60,0 5 1,0-4 81,0 5-91,0-7 1,0 10 65,0-3-6,0 10-51,0-4 0,0 12 57,0-4 192,0 11-253,0-4 0,0 13 80,0 0-54,0 0-395,0 13 180,0-11 189,0 5 0,1-2-40,4 0 1,-3 0-24,3-5 1,-2-2 30,2-3 0,-3 2-7,3-7 1,-4 6-109,-1-6 23,0 0 0,0-3 495,0 4-692,0-4 272,-6 5-22,4-7-65,-5 0 67,1 1 1,4-3-25,-3-2-116,4 3 131,1-5 1,0-1-56,0-2 0,5-4-17,0-1 1,-1 0 44,-4-1-366,0-5 43,0 4-343,0-12 344,0 6 2,0-7 355,0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7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103 162 7999,'-14'0'0,"-1"0"-131,0 0 166,7 0 1,-5 0 128,3 0 1,2 0-98,-2 0 273,7 0-500,-3 0 101,6 0 1,6 0 20,4 0 140,10 0 0,-1 0 137,11 0-276,2-6 47,12 4 1,2-6-66,3 3-58,3 3 124,7-4 0,5 4-84,-1-3 27,8 4 1,-8-8-946,11 5 1025,-4 2 1,17-11-1,-4 3 12,4 4-30,1-8 0,0 6 23,0-6 0,-1 1-138,-4 3 0,-10-2 273,-9 7-139,-10 0 0,-3 5-145,-7 0 1,-7 0 93,-2 0 1,-6 0-95,-4 0 1,1 2 103,-7 3 1003,7-3-983,-9 4 137,4-6 1,0 0-195,4 0 294,2 0-258,3 0 0,-1 0 15,1 0 0,-1 0 32,0 0 0,-1 0 169,-3 0-155,2 0-29,-10 0 258,4 0-207,-6 0-7,-1 0 167,1 0 37,-7 0-156,-1 0-236,-7 7 41,0-6-192,0 6 73,0-7-93,0 0 263,-7 0 38,6 0-452,-6 0 44,7 0 149,0 0 0,0 6 0,0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162 207 8038,'-9'0'0,"-1"0"-16,0 0 80,2 0 1,-5 0 441,3 0-334,-3 0 1,-2 0 173,1 0-245,5 6 101,-4-4 0,5 6 143,-6-3-306,5-3 37,3 4 1,6-4 327,0 3-561,0-4 172,6 6 1,11-7 24,12 0-44,7-7 23,8-1 0,5-7 36,0 1 18,7 5 0,-6-4-12,4 4 0,3-4 6,-3-2 1,2 0-56,-2 0 1,-4 6 94,-6-1 0,0 2-153,1-2-3,-8-3 1,2 10 57,-9-7 1,2 5-90,-7-5 0,1 5-2,-1-5 105,-4 7-61,-7-10 48,1 11 8,-7-4-187,-1 6 81,-7 0 0,-2 0 82,-3 0-149,-3 0 66,0 6 0,-5 1-103,3 3 0,-3 3-241,-2-3 0,1-2-824,-1 2 610,0-7 647,7 10 0,-12-11 0,4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8107,'-10'0'0,"0"0"-468,7 0 151,-10 0 256,11-6 360,-4 4-138,6-4 0,6 6 168,4 0-249,10 0 1,-2 0 37,6 0 0,1 0-5,4 0 0,0 0-49,1 0 1,-1 0 57,1 0 1,-1 0-52,0 0 1,-4 0 40,-1 0 1,-6 0-104,2 0 1,-4 0 61,-1 0-195,0 0 155,-7 0 0,-2 1-20,-6 4 0,-1-1 110,-4 5 0,-3 1-80,-7 5 0,-5 0-36,1-1 0,-7 1 41,1 0 0,-3 6-54,-1 3 1,5-1 4,-1 2 1,2-6-92,-1 6 1,-2-7-297,6 1 1,0 3 157,6-3 0,4-1-482,0-8 714,7 3 0,-10-5 0,5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2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8310,'8'0'-196,"-2"0"0,-6-2 406,0-2-294,0 2 111,0-5 258,0 7-399,0 0 327,7 0-42,-5 0 35,4 0 204,1 0-203,-6 0 0,12 0 70,-3 0 1,-2 0-22,2 0-98,0 0-264,5 0 245,-1-6 0,6 3 145,0-7-493,6 7 182,-3-11 1,6 13 148,0-4-282,1 3 72,-1-4 0,0 4 71,1-3 11,-1 4 84,1 1-201,6 0 56,-12 6 0,10-4 82,-9 3-770,3-4 362,-5-1 393,4 7 0,-4-6 0,7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1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0 280 6489,'0'-8'194,"7"2"-159,-6-1 0,12 4 15,-3-7 1,-2 7 1,2-2 1,0-2-15,5 2 1,4-4 30,1 4-14,6-7-141,-3 11 127,6-12 1,1 11 27,-1-3-182,1-3 138,5 6 0,-4-4-62,4 6 50,2-7 0,-4 6-28,6-4 1,-6 3-3,1 2 0,-1 0-36,1 0 56,-3-7 0,5 6 0,-7-4 64,1 3-63,-1-4 0,6 4 2,-1-3 29,0 4-29,2-6 0,-5 5-6,3-2 8,4-5 1,-2 8-1,3-4 0,4-2-2,-4 2 0,3-1 15,2 1 0,0 3-12,1-3 0,4-1-40,0 1 37,0 0 0,0 3 3,0-2-35,6 2 30,-9-5 1,6 2-21,-3 1 19,-3-1 0,4 5-1,-5 0 21,-1-7-23,0 6 1,5-6 17,0 7 0,0 0-14,-5 0 0,0 0-4,0 0 0,5 0 6,0 0 0,2 0-12,-2 0 1,-2 0 14,7 0-26,0 0 19,-2 0 1,4 0 15,-7 0 1,4 0 18,-4 0-28,7 0 0,-5 0 3,3 0 0,-4 0-5,-6 0 23,0 0-22,0 0 1,1 0 13,-1 0-76,0 0 61,0 0 1,6 0-36,4 0 32,-3 0 1,5 0-16,-7 0 0,6 0-5,-1 0 0,1 0 12,-1 0 1,4 0 1,-8 0-1,4 0 0,2 0 1,-7 0 1,0 5-4,-5 0 53,0 0-48,0-5 1,0 5 0,0-1 40,-6 8-38,-2-10 1,-2 9-7,0-6 7,0 6 1,1-4-18,-1 3 16,0 3 1,-3-7 0,4 4 1,2 3-2,7-3 1,-4 3-2,-1 2 47,-7-1-48,11 1 1,-7 0-10,3-1 12,3 1 0,-11 0 1,5 0-16,-6-1 15,-1 1 2,1 0-22,-8 6 18,0-5 1,-8 5 1,1-6-56,0 6 51,-7-4 0,3 4-5,-6-6 1,5 1-2,-5 4 1,2-4-31,-3 4 32,-2-4 0,5-1 0,-7-1 16,0 1-19,0 0 2,0-1 54,-7 1-51,-1 0 0,-2-2-2,0-3 133,-6 9-125,0-16 0,-7 17 5,3-10-18,4 3 17,-12 2 1,5-1-93,-6 1 94,-1-7-4,1 5 1,-5-6-154,-1 3 141,-5 3 6,2-5-264,-6 0 256,0 5 0,-2-11-15,-3 3 51,-3-4-38,-7-1 0,5 0 57,0 0-55,0 0 1,-4 0 1,-5 0 36,5 0-27,-4 0-3,9 0 1,-5 0 6,-1 0-649,0 0 643,0 0 1,0 0-1,-6 0 1,3 0 0,-7 0 55,7-6-55,-3 4 1,1-6 0,1 3 44,-1 3-41,-1-11 1,4 10-20,-3-7 22,4 7-6,1-10 0,0 10 2,1-7 1,4 2 8,0-2-42,6 3 143,-9 1 1,5 3-114,-7-7-18,0 6 15,1-9 0,-1 12-4,0-4-274,0-3 281,0 6 1,1-6 55,-1 3-53,7 3 321,-6-4 1,6 1-318,-7 0-3,7 0 1,-3 4 26,6-4 0,0 3-20,5-3 1,-1 3 18,1 2 0,0 0-10,0 0-3,0 0 280,0 0-290,0 0 0,0 0-75,0 0 72,0 0 1,4 0-17,1 0 0,2 0 13,-3 0 0,0 0 83,5 0-84,1 0 0,0 0-1,-1 0 1,-1 0 4,2 0 0,3 0 8,-3 0-6,3 0 0,1 0 1,3 0 15,2 0-56,-3 0 69,5 0 0,-1 0 36,-1 0-66,8 0 1,-10 0 178,8 0-169,-7 0 0,4 0 12,-2 0-45,3 0 36,-1 0 0,6 0 2,-3 0 1,2 0 14,3 0-126,-1 0 106,0 0 1,5 0-11,1 0-17,5 0 76,-2 0 0,4 0-47,-3 0 49,4 0-25,-6-6-37,0 4 1,4-4-3,-7 6-13,7 0 26,-10 0 1,10 0-5,-7 0-29,7 0 24,-4 0-4,1 0-8,4-7 10,-4 6 1,1-8 8,0 5-212,0 2 199,-2-11 1,6 10-36,-4-7 30,-3 0 1,4 0-8,-5 0-2,5 1 1,-7-6 17,6 0 1,-5 0-24,5 1 1,0 4 36,5 0 0,-5 0-29,1-4-49,-1-1 0,6 0-88,4 1 1,-2-1 123,7 0 1,0 0-66,5 1 1,-1 4 48,1 0 1,0 0-366,0-4 167,-7-1 237,5 7 0,1-12 0,9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9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1 148 6232,'0'-9'193,"0"3"-56,0 6-67,0-7-53,0 6 5,0-6 1,0 6 38,0-4-35,0 3-7,6-4-4,2 6 0,2 0 38,0 0-40,0 0 0,4 0 9,1 0 0,0 0-2,0 0 1,-1-2-5,1-3 1,1 3-2,4-3 1,-2 4 11,6 1 1,-4 0 4,4 0 0,-4 0-59,5 0 0,-3-5 45,3 0 0,3 0-42,-4 5 0,2-5 34,-1 0 1,3-1 4,-4 1 1,-3 3 24,-1-3 1,1 2 3,-1-2 1,-1 4-57,-4-4 1,0 3 27,-1 2 1,1 0-32,0 0 0,0 0 31,-1 0 0,-2 0-35,2 0 0,-2-5 27,7 0 1,-1 0-27,2 5 0,-4 0 14,4 0 1,1 0-2,-1 0 0,4-5 34,-4 1 0,-1-1-25,-4 5 7,6 0 0,-4 0-1,2 0 28,-2 0 1,-3 0-29,1 0 0,-5 0 1,0 0 0,-1 5 9,6-1 1,0 1-2,0-5 0,-1 0-20,1 0 1,1 0 13,4 0 1,-2 0-29,6 0 0,-4 0 23,4 0 1,-4 0-24,4 0 0,-6 0 19,2 0 1,1 0-16,-1 0 1,-1 0 8,-4 0 0,0 0-1,0 0 0,-1 0 1,1 0 0,0 0 2,-1 0 0,1 0 20,0 0 0,-1 0-19,1 0 1,5 0-1,-1 0 0,6 0 2,-6 0 0,3 0 19,-3 0 1,-1 0-18,7 0 1,-6 0 0,6 0 0,-6 0-9,6 0 0,-7 0-1,2 0 0,1 0 1,-2 0 1,1 0 5,-5 0 1,-1 0 13,1 0 1,1 0-16,4 0 0,-4 0 71,4 0 1,-2 2-72,1 3 0,-2-4 3,2 4 1,3-3-44,-3-2 1,2 5 49,-1 0 0,-2 0-140,7-5 1,-6 1 76,6 4 0,-6-3-96,6 3 0,-7-4 65,1-1 82,4 0 0,0 7 0,6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1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60 8106,'0'8'-1442,"0"5"1295,0-5 6,0 0 204,-7 5 1,4-6 0,-7 3 0,7 3-3,-2-4 1,-3 0 58,-2 0-134,3 1 61,-6 5 1,12 0-134,-4-1 130,3 8 1,-3-6-42,0 3 1,0-2 39,5-3 1,0 1 50,0 0 1,5-5-52,0-1 0,7 1 73,-2 5-79,-4-7 0,7 4 9,-3-8 1,3 6 53,2-5-86,-1 7 32,1-4 1,0 2-36,-1-1 0,1 0 33,0 0 1,0 3-46,-1-7 26,1 6 1,1-8 22,4 7-126,-4-7 102,5 11 0,-4-13 24,2 4-57,-2 3 27,10-6 0,-9 4 24,7-6-24,-1 0 0,1 0-30,-1 0 0,-4 0 28,5 0 0,-7 0 29,1 0 1,2 2-26,-1 3 0,0-3 54,-6 2 0,1-2-44,0-2 0,-1 0 12,1 0 1,1 5-73,4 0 1,-2 0 60,6-5 1,-4 0-52,5 0 39,-1 0 1,1 0 18,-1 0-82,1 0 55,4 0 0,0 0 7,1 0-9,-1 0-2,1 0 1,-1 0 4,0 0 101,1 0-103,-7 0 0,4-5-41,-2 0 46,3 0 1,1 5-6,0 0 0,-1 0-1,-3 0 0,2-5-22,-2 0 1,8 0 23,1 5 1,0-5-36,-4 1 1,6-3 21,3 2 1,-3 4-8,-2-4 0,-1-2 9,1 2 72,-3 0-70,5-1 3,-7 4 26,1-4-26,-7 6 1,4 0-1,-2 0 0,1-5-1,-2 0 1,3 0-3,-8 5 0,7 0-2,-1 0 0,1-2 70,-2-3-64,4 4 0,-5-7 41,6 3 0,-2 3 3,2-3 0,-8-1-58,9 1 0,-6 0 28,1 5 1,2-5-86,-2 0 79,3 0 0,-4 0 16,1 0-109,-7 0 90,9 5 0,-5-5-6,2 1 1,4-3-20,-4 2 0,-2 4-55,-3-4 64,4 3 0,-7 2 24,4 0 0,1-2 4,-1-3 0,-1 4 73,-4-4 0,1 3-83,4 2 10,-4-6 82,6 4-86,-8-4 1,1 4-10,0-3 9,6 3 1,-5-9-17,4 6 1,1-1-3,-1 1 1,-1-2-16,-4-3 0,1-1 31,4 6-1,-4-6 51,-1 2-59,-2 1 0,-10-3 7,7 6 259,-7-7-241,4 4 55,-7-6-29,0-1 0,-5 0-121,0 1 96,-6 5 0,7-4-62,-5 3 1,-1 2 64,-5-1 1,0 4-39,1-5 0,-8 2 17,-2-2 1,-4-2 72,-1 8 1,-6-8-21,1 2 1,-8 2 13,-2-2 1,-2 7-55,-8-2 0,-6-1 0,-9 1 0,2 0-348,-2 5 1,2 0-78,-1 0-468,-4 0 18,12 0 393,1 6 453,8 3 0,4 2 0,3 0 0,6 1 0,5-2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2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2749 221 8151,'10'-10'-475,"-1"1"0,-5 4 451,1-5 235,-4 7-72,-1-10 1,-1 9-22,-4-5 1,1 5 33,-5-1 0,-1-1-151,-5 1 0,-1 0 128,-4 5 1,4-5-125,-4 0 1,-3-1 103,-1 1 1,-2 3-7,1-3 1,-3-1-14,4 1 1,-4-7-43,-1 3 1,-1 0-24,1 0 1,0 4 38,-1-5 1,1 5-20,-1-5 0,-4 7 24,0-2 0,0 3-79,4 2 0,-1-4-142,-3-1 1,3 0-13,-4 5 0,0 0 169,0 0 1,-6 0-10,2 0 0,2 0-42,-3 0 0,6 0 45,-5 0 1,1 0-35,-1 0 0,2 0 30,2 0 0,4 0-21,-3 0 0,3 0-16,2 0 0,-1 0-3,1 0 1,4 5 22,1 0 0,-1-1-1,-4-4 1,4 2-10,1 3 0,4-3-7,-4 2 0,4-2-19,-4-2 1,4 0 27,-4 0 1,4 5-29,-4 0 0,1 0 27,-2-5 1,-3 0 2,4 0 1,-2 0-14,1 0 0,-2 0 71,2 0 1,-1 0 5,1 0 1,-1 1-59,7 4 1,-7-1 54,1 5 0,-1-5-39,1 1 0,-2 1 33,2-1 0,-1 5-22,1-5 0,-1 5-42,7-6 1,-7 6-2,1-5 0,2 7-9,-1-3 1,4 0 48,-4 0 0,4-4-19,-4 5 0,1-5 13,-2 5 1,-1-5-18,6 4 0,-1 0 88,2 0 0,-3 4-52,-2-3 1,3 2 10,6-3 0,0 5-15,1-5 1,-1 3 2,0-2 0,5 3-8,1-4 1,4 4 3,-5 2 0,7-5-5,-2 0 1,3 0 1,2 4 1,0-4-12,0 0 1,0 0 9,0 4-13,7 1 1,1 0 5,6-1 1,1 0-2,0-5 0,0 4 51,-1-3 0,1-2-44,0 2 0,-1 0 0,1 5 0,0-6 3,-1 1 0,6-2-15,0 2 1,6 3 16,-2-3 0,4-2-12,1 2 0,3-5 1,2 5 1,2-7-6,3 2 0,5-2 36,0 2 1,2-2-3,8 7 0,-7-7-30,2 2 1,-2-3 11,2-2 0,-1 5-18,6 0 0,-2 0 17,2-5 1,-2 0 55,-3 0 0,-3 0-57,3 0 0,-3-5-1,-2 0 1,-2 0-47,-3 5 0,4 0 48,-4 0 0,-3 0-66,-2 0 0,2 0 61,-2 0 0,6 0-16,-6 0 1,2 0 4,-2 0 1,-3 0 17,4 0 0,0 0 2,0 0 1,1-2 9,-2-3 0,-1 4 23,6-4 1,-2-2-26,3 2 1,-3-4-23,-3 4 1,-1-5 18,6 5 0,-1-5 53,1 5 1,-3-6-54,-7 1 1,1 2 127,-1-2 0,6 0-112,-1-4 1,0 4 3,-4 0 1,-1 0-31,0-4 1,1-1 35,-1 0 1,1 0-27,-1 1 1,-5-1 23,1 0 1,-7-6 132,1-3 1,-2 1-89,-2-2 1,-7 1 199,-3-6 1,-4 1-2,-1 0 1,-1-1 37,-4 1 1,-8 1-319,-7 4 0,-6-3 95,1 8 0,-2-6-231,-3 6 1,-4 4 98,0 5 0,-6 2-683,6-2 0,0 4 75,4 6 639,8 0 0,-6 6 0,5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3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456 15 7819,'-8'0'330,"-1"0"-205,5 0-33,-5 0 0,0 0-63,-1 0 1,5 0 96,-5 0 0,5 0-131,-5 0 0,6 0 57,-6 0 0,5 0-28,-5 0 0,5 0 48,-5 0 0,7-2-73,-2-3 11,-3 4 1,0-6-18,-7 7 1,5 0-7,1 0 0,4 0-17,-5 0-23,0 0 1,-5 0 71,1 0 0,-1 0-60,0 0 0,5 5-1,1 0 1,-1 1 2,-5-1 0,2-1 24,3 5 1,-3-5 5,3 0 45,-3 5-56,-1-1 73,-1 7-56,0-1-50,7 1 1,-3-5 54,6 0 0,0-6-126,5 6 106,0-7-7,0 11 81,0-6-23,0 6 1,0-4 17,0 0 0,-5-5-49,0 5 22,0-7-7,5 10 1,0-10-2,0 7 1,0-5 18,0 5-9,0-7-10,0 10 0,5-10 2,0 7 0,0-5 13,-5 5 1,0-7-35,6 10 1,-2-11 17,5 3 0,-4 1-10,5-1 0,-7 2 11,2-2 1,3-4 0,2 4 1,-2 2-14,2-2 0,-5 1 0,5-1 0,-5-3-31,5 3 37,-1-4 1,6 4-30,0 0 1,0 0 22,-1-5 0,6 0-96,-1 0 0,1 5 10,-5 0 0,4 0-11,1-5 1,1 0-190,-1 0 0,-2 0 74,6 0 1,-6 4-226,2 1 433,-4 0 0,-1 2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4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8158,'15'0'-1970,"-7"0"1827,5 0 308,-11 0 0,6 0-72,-3 0 15,-4-7 28,12 6-76,-4-6 0,5 7-15,1 0 1,0 0 28,-1 0 1,1 0-17,0 0 1,4 0 5,1 0 1,6 0-63,-1 0 1,4 0 21,5 0 1,-3 0-4,4 0 1,-3 0 21,3 0 0,-4 0-1,3 0 1,2 0 54,-2 0 0,2 0-51,-2 0 0,-3 0-74,4 0 0,-4 0 70,-2 0 1,1 0-148,-1 0 0,-1 0 136,-4 0 0,-1 0-12,-3 0 0,-4 0-328,4 0 0,-4 0 309,-1 0 0,6-6 0,2-3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5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88 8121,'-8'0'-1252,"2"0"1464,-1 0-8,6 0-70,-6 0 90,7 0-172,0 0 1,7 0 53,2 0 238,4 0-271,9 0 1,1 0 52,6 0 128,0 0-165,1 0 0,4 0-170,0 0 158,7-6 0,-5 4-146,3-3 1,2 4 98,-7 1 1,6-5-54,-6 0 1,5 0 61,-5 5 0,-4-2-91,-6-3 1,1 4 62,4-4 1,-1 3-7,-4 2 0,4-5-30,-3 1 0,-2-1 42,1 5 0,-4 0-37,4 0 0,-6 0 35,2 0 1,-2 0-32,1 0 1,-1 0 21,7 0 0,-6 0 23,6 0 1,-2 1 27,1 4 0,2-3 8,-6 3 0,6-4 23,-1-1 0,1 0 5,-2 0 1,2 0-22,-6 0 1,6 0-13,-1 0 1,2-5-99,3 1 1,-6-1 86,1 5 1,-2-2-111,1-3 0,4 3 38,-4-2 0,4 2-13,2 2 0,-6-2-18,1-3 0,-1 4-110,5-4 0,-1 3-46,-3 2 1,-2 0-12,-4 0 178,-3 0-654,6 0 303,-8 0 394,-5 0 0,4 0 0,-5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6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7601,'-8'0'-967,"2"0"1115,6 0 50,0 0 1,6 0-137,4 0 1,-2 0-12,2 0 0,0 0-4,5 0 0,-1 5-48,1 0 0,0 0 56,-1-5 1,1 2-129,0 2 0,-1-2 86,1 3 0,0-2-11,0 2 1,-1-3 26,1 3 1,0 1-3,-1-1 0,1 0 6,0-5 1,-1 5-17,1 0 0,0 0 70,0-5 0,-6 1-51,1 4 0,-5-3-10,5 3 26,-7-4 1,4 1 53,-7 3-111,0-3-1,0 11 0,-2-10-33,-3 7 1,2-7 77,-7 2 8,7 3-34,-10 0 0,9 2 36,-5 0 1,4-7-31,-5 2-9,7 3 1,-9-5 29,7 7-12,-6-7 0,3 9-154,-7-7 52,7 0 1,-5 0 75,3 0-135,-3 6 125,5-9 0,-10 6-51,3-3 0,-3-2-5,3 7 1,1-7-332,-1 2 230,0 3 0,6-6 165,-1 3 0,0 3 0,-5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7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0 235 6528,'0'8'106,"0"-1"-16,0-7 181,0 0 1,7 0-125,3 0 1,-2 0-67,2 0 0,0 0 64,4 0 0,1 0-47,0 0 1,-1 0-70,1 0 0,0 0 65,-1 0 0,1 0-98,0 0 1,1 0 47,4 0 0,-4 0-10,4 0 1,1 0-67,-2 0 0,8 0 75,-3 0 1,-1 0-51,1 0 1,1 0 41,4 0 0,2 0-17,4 0 1,-4-2 11,3-3 0,2 4-52,-2-4 0,5 3 17,-4 2 0,1 0-3,-2 0 1,-3 0-99,3 0 1,-3 0 107,-1 0 0,-6 0 24,1 0 0,-1-1-36,6-4 0,-3 3 99,-2-3 1,3-1-91,-4 1 0,-1-2 33,2 2 0,-3 4-15,3-4 1,1 2-22,-6-2 0,1 3 21,-2-3 1,3 2 1,2-2 0,2 3 47,-6-3 0,4 2-53,-4-2 1,6 4 25,-1-4 1,-2 3-16,1 2 0,-3-2 87,9-2 1,-9 2-111,8-3 0,-3 3 6,4 2 0,-1 0-93,1 0 105,-8 0 1,6 0-14,-3 0 1,1-1-3,-2-4 0,7 3 20,-6-3 0,6-1-4,-7 1 1,4-2-27,2 2 198,-1 4-181,0-6 0,-1 2-32,-3 1 40,2-1 0,-4 5-58,7 0 1,-3-2 60,-2-3 0,3 3-85,-4-2 74,-3 2 1,7 2 24,-3 0 0,-2-5-8,1 0 1,-4 0-43,4 5 267,-6 0-239,10 0 0,-10 0-39,6 0 45,-6 0 1,10 0-45,-3 0 0,-3 0-6,3 0 0,-7 0-23,2 0 62,2 0 1,-5 0 21,2 0 0,-2 0-9,-3 0 0,1 0-52,0 0 236,-1 0 17,1 0-184,0 0-11,0 0 1,1 0-123,3 0 1,-2-5 127,2 0 1,-2 1-78,-3 4 0,1 0 58,0 0 0,0-2 102,-1-3 0,1 3-119,0-3 0,-1 4-9,1 1 16,-7 0 1,5-5 239,-3 0-180,-3 0-110,6 5-31,-5 0-393,0 0 86,-1 0 232,-1 0-922,-4 0 1073,4 0 0,-12 0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175 501 8105,'-15'0'0,"6"0"-136,-1 0 0,0 0 214,-5 0 1,1 0 75,-1 0 0,0 5 41,0-1 1,6 1 254,-1-5-427,0 0 241,-5 0-315,7 0 0,3 0 65,10 0 0,11-6 154,14-4 1,17-10-65,12-4 1,16-5-40,4-6 0,12 3-322,-42 12 0,0 0 1,1 3-1,1 0 278,1-2 1,-1-1 0,0 1 0,-1 0-67,0 0 0,-2-1 0,34-16 17,-13 7 0,-15 6-109,-10 3 0,-8 1-111,-12 4 5,-9-3 147,-9 16 0,-7-4 17,-4 6 0,2 0 337,-7 0 0,0 5-637,-5 0 0,-1 6-32,-4-1 0,2-2 91,-6 2 1,6-2 319,-2 2 0,-9 9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6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60 8192,'15'-7'-561,"-1"-1"310,-6 0 195,-1 1 1,-5 6 157,3-4 234,-4 3-88,6-4 140,-1 6-8,-4 0-51,11 0-205,-5 0 0,7 0 97,-1 0 0,3 1 18,2 4 1,1-3-15,9 3-42,4-4-42,11 6 0,2-6-43,3 4-36,10-3 0,6-2 59,4 0 0,2-2-14,-2-3 1,3 2-808,1-7 789,7 7 0,-9-8-54,2 6 0,-7 0-151,2 5 1,-4 0 39,4 0 0,-10 2 78,0 2 1,-9-2 47,0 3 0,4 1-13,1-1 1,-4 5 101,-1-5 0,-3 2-82,-2-2 1,2-4 377,3 4 0,-5-3-346,0-2 1,3 0 39,-8 0 1,9 5-138,-4-1 0,-5 3 83,5-2 1,-8-2-104,3 7 0,-4-7 75,4 2 1,-5 2-18,5-2 0,-4 4 7,4-4 1,0 5 115,5-5-123,0 0 1,-1-3 76,-4 2-71,10-2 1,-10 9 106,10-6 0,-3 2-78,-2-2 1,0-2-53,0 7 34,0-7 0,0 9 47,0-8-275,-6 1 223,4 2 0,-9-4 21,6 7-257,-13-7 212,9 10 1,-12-9 29,6 5-17,-6-5-24,5 9 1,-12-5 11,4 7-10,-4-7 1,0 3 1,4-6 1,-4 6 14,4-1 0,-4-3 16,-1 6-22,-1-5 0,3 2 69,2 0-65,-9-1-4,10 6 0,-12 0-58,7 0 66,-7-1-7,5 1-97,-5 0 89,0-1 1,4 1-8,-7 0 0,4 4-6,-4 1 0,5 1-10,-5-1 0,5-4-5,-5 4 0,6 1-3,-1-1-99,3-1 113,-5-4 0,5 4 0,-3 1-2,3 0 0,0-6-185,-3 1 180,3 6 0,-10-4-17,7 2 245,-7-2-229,4-3 1,-7 1-16,0 0 247,0-1-102,0 8 1,0-6-125,0 3 23,0-2 33,0-2-251,-7-1 109,6 7 1,-6-4 118,7 2-139,0-2 112,0-3 1,-2 1-22,-2 0 181,2 6-176,-11-5 0,10 6 56,-7-8 1,0 1 144,-5 0 1,1-1-121,-1 1 0,0 0 151,1-1 0,-6 1-138,0 0 27,1 6-39,-2-11-281,4 10 262,-11-12 0,6 6 63,-8 1-228,1 0 59,-1-1 0,1 1 94,0 0-265,-7 0 232,5-1 0,-12 6-25,4-1 12,-4 1 1,-1-5-22,0-1-133,-6 1-374,-3 0 527,1 0-7,-5-1 5,5 8 0,-7-6-20,0 3 366,0-2-204,1-3 0,5 1 231,4 0-204,4 0 1,0 1-58,1 3-261,0-2 235,0 4-18,0-6 1,-2 4-369,-3 1 414,4 0-35,-13-6-648,13 1 511,-6 0 1,5-1-88,-3 1-23,4 0 71,-6-1 0,7 1 62,0 0 144,0-7 112,-7 5 0,0-5-22,-2 7 14,2-7-126,0 5 1,-1-10 159,-7 7-105,7-6 0,1 7-116,7-6 36,0 0 1,0 0 90,0 0-321,0 6 228,6-9 1,-3 6 33,7-3-235,-7-4 296,4 6 1,-7-2-153,0 0-156,-1 0 218,1 1 0,4-4-149,-5 3 82,11-4 1,-13-1 132,12 0 1,-5-1-44,0-4-11,-9 3 1,4-11 14,-4 3 0,-2-3-21,2-2 162,-6 1-80,2-1 1,-1 0 119,0 1-203,7-8 1,-8 6-12,6-4 0,0 4-191,4 1 224,8 1-613,1-1 336,7 7 0,-1-4-6,1 8 0,-1-6-152,1 5 1,6 0-2,4 5-1281,-4 0 643,6-7 996,-4 6 0,13-12 0,1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8105,'0'-15'0,"1"1"-406,4-1 300,3 7 0,7-4 157,0 7 267,6-6-101,-5 9 1,17-9 18,-4 6-123,4 0 8,3 5 0,-5 0-144,3 0 132,-3 0 0,-3 0-104,-3 0 0,-6 7 134,-9 2 1,-3 5 28,-7 0 1,0 1-59,0 0 0,-7 1-108,-3 4 0,-9-2 67,-6 6 0,-3-4-95,-1 4 1,4-4-7,1 4 1,-1-6-217,-4 2 0,6 1-397,4-1 0,2-6 645,3-4 0,-1 0 0,0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294 161 8222,'8'-15'-165,"4"-1"68,-7-4 0,0 4 209,-5-4 0,1 4 137,4 1 0,-3 6-10,3-1 0,-5 5 25,-5-5 1,-3 7-328,-7-2 1,-1 10 109,-4 5 0,-3 4-151,-6 6 1,-1 3-118,1 6 0,0 1 134,-1-1 1,6 5-57,-1 1 0,7-1 96,-1-5 0,9-4-8,5-1 1,3-6 16,2 2 1,8-4 12,7-1 0,1-2 3,9-3 1,-1 3-18,6-3 0,-2-4 9,-4-1 1,-3 3 15,-6 2 0,-5-2 30,0 2 0,-7 0 99,2 4 0,-5 1-34,-5 0 1,-3 1 168,-7 4 0,-1-4-224,-4 4 1,2-9-32,-6-1 1,6 0-12,-2 4-198,4-5-441,1-3-361,7-6 1016,1 0 0,14-13 0,1-3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43 455 8115,'0'-10'-347,"0"0"1,-5 5 137,0-5 1,1 5 824,4-4-382,0-1 1,4-5-178,1 0 1,7-1-17,-2-4 0,8 2-176,1-6 0,1 4 134,-6-4 1,1 4-140,0-4 0,4-1-21,1-4 0,-5 1 101,-6 4 0,0-3-88,0 8 1,-2-1 118,-7 6 0,-2 5-7,-3 4 0,-3 10 33,-6 5 0,-3 5 14,-2 4 0,1 6-6,-7 9 0,6-1 107,-6 6 1,7-6 40,-1 1 1,2-3-82,3-1 1,4-1 61,0 0 1,7-1-89,-2-3 0,10-4-14,4-6 0,11-6-27,5 1 0,4-7-8,5 2 1,-1-10-139,6-4 0,-5-4-93,6-2 0,-8-2 234,3-2 0,-4-4 0,-2-6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8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8133,'8'-15'-627,"-1"6"251,-7-1 954,0 0-95,0 2-84,0 1 0,0 11-76,0 5 1,0 3-121,0 12 1,2 6-34,3 4 1,-4 7-2,4-2 1,2 4-78,-3 1 0,6 0 53,-5 0 0,7-2-320,-3-3 0,3 2 147,-2-6 0,3 4-410,-3-5 1,-2-6 206,1-9 0,-4-4-1067,5-5 1298,-7 3 0,11-11 0,-6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30 484 8133,'-8'0'121,"-5"0"12,11 0 1,-4-1-68,6-4 0,0 2-120,0-7 0,6 0 62,4-5 1,3-1-103,2-4 0,4 2 149,1-6 0,5-6-54,-6-4 1,6 0 50,-6 4 1,1-5-197,-5-5 1,-2 4-10,-4 2 0,3 8 100,-7 1 0,0 12 153,-5-1 1,-7 9-103,-3 0 1,-4 7-1,-6 7 1,2 3 2,-6 12 0,4 6-7,-5 4 1,8 0 11,-3-4 1,4 4 0,1 0 0,2 1 18,3-6 0,3-1 33,7-4 1,0 4-24,0-4 0,9-2-24,5-3 0,3-7-219,7-2 1,-1-7 136,2 2 0,2-4-338,-2-1 1,-2 0 408,1 0 0,1-13 0,4-3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43 8133,'0'-10'-86,"0"0"222,0 7 0,-1-5-82,-4 3 0,2 3 8,-7-3 0,5 10-86,-5 5 1,0 5 9,-4 4 1,-1-1 142,0 7 1,1-1-233,-1 6 1,0-1 125,0 1 0,2-1-101,4 0 0,2-1 49,7-3 1,7-4-78,2-6 1,6-2-7,5-4 1,3-2-99,6-7 1,2-7-109,3-2 1,-3-4 89,4-2 0,-4-6 228,-2-4 0,7-9 0,2-4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60 8133,'-5'-15'-77,"0"0"0,0 5 240,5 1 305,0 5 19,0-2-290,0 6 0,2 6 29,3 4 1,-2 3-3,7 2 0,-2 6 23,2 4 0,3 4-11,-3 5 0,-2-1-110,2 6 0,-6 2 90,6 8 0,-7-2-285,2 7 0,2 2 82,-2 8 1,0-9-73,-5 4 0,0-5-119,0 0 0,0-5-154,0-10 0,0-5-101,0-9 0,0-4-120,0-6-467,0-7 672,0-2 1,0-7-646,0-4 993,0-10 0,6-8 0,2-6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4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53 368 8133,'-15'8'-2160,"0"-3"4001,1-3-1249,5-2 0,11-2-266,13-3 1,13-5-139,11-9 1,10-4-153,5-6 1,4-6-62,6 1 1,-3-5 191,2 4 0,1 1-283,-5 5 0,-10 1 84,-15 4-329,-9 2 48,-4 14 0,-15 2-66,-6 6 0,-6 3 379,-9 7 0,-6-1 0,-2 13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1573 60 8165,'2'8'-754,"3"-3"733,-4-4 208,6-1 58,-7 0 187,0 0-247,-7 0-116,6 0 1,-7-1 120,3-4-122,3 3 91,-4-4-6,-1 6-175,-1 0 169,0-7-1,-5 5-126,4-4 56,1 6 0,-5-5-90,3 0-77,4 0 143,-7 5 0,5-5-172,-7 0 176,0 1 3,1 4-79,-1 0 50,-6-7 0,3 5 26,-7-3 2,7 4-30,-10 1 0,7 0 27,-3 0-124,-4 0 99,5 0 1,-1 1-56,-1 4 63,7-3-12,-10 5 0,12-7-229,-4 0 218,4 0 7,1 0-138,1 0 118,-1 0-5,0 0 6,1 0-7,-1 0 0,0 0 20,1 0 0,-1 0 28,0 0-27,0 0-10,1 0-1,-1 0 0,0 4-4,1 1 12,-1 0-6,7-5-120,-5 0 117,5 0-43,-7 0 0,0 5-9,0 0 1,1 0 16,-1-5 55,0 0-41,1 0 1,-1 5 113,0 0-108,1 0 11,-8-5 1,6 5 5,-4-1-12,-2 1 9,5-5-73,-4 7 70,0-5 0,4 4 11,-2-6-90,-4 0 75,7 7 0,-6-6-16,8 4 138,-1-3-127,0 4 0,-4-4 178,-1 3-169,0 3-19,6-6 1,4 6 3,0-3 0,-5-2-5,-4 7 1,4-5-1,5 4 0,1-4 45,-6 5-258,0-7 223,0 10 0,6-9-10,-1 6 5,0-7-43,2 10 112,-5-11-75,5 11 1,0-12 0,-1 7 132,4-3-126,4-3 19,-6 4 113,7 1-115,-6-5 1,4 6 20,-3-3 0,-1-2 1,1 7 1,0-5-17,5 4 11,-7-5-12,6 9 1,-6-10-125,7 7 125,0-7-3,0 10 0,-5-10-203,0 7 184,0 0 10,5-2-59,0-1 44,0-1 1,0-2-13,0 5 3,0-5-6,0 9-2,7-12 19,1 12 1,7-6 81,0 3-74,-1 3-7,-6-12 183,6 12-174,-6-11 11,6 11-9,1-11 20,0 11-13,-1-12 1,-4 8 6,0-4-146,0-4 137,5 12 1,-1-11 1,1 3-18,0-4 11,6 6 1,-5-5 156,4 2-161,3-2 6,0-2 160,6 0-153,0 0 0,1 0 8,-1 0-22,1 0 22,-1 0 1,0 0-56,1 0 63,-1 0-7,1 0 0,-6 0-67,1 0 65,-1 0-7,5 0 0,-4-5-25,-1 0 5,1 0 18,-2 5 10,-2 0-14,0-6 0,-3 4 0,7-3 47,-7 4-44,9 1 1,-5-2 3,2-3-6,4 4 3,-5-6 1,1 7-5,1 0 6,-1 0-2,6 0 1,-6 0 106,1 0-101,-1 0 1,-1-7 1,3 6 1,-6-4 0,4 3 2,-4 2 33,-1 0-32,-4 0 0,0 0 19,0 0-96,-1 0 74,1 0 0,1 0-57,4 0 56,-4 0-6,5 0 1,-6-5 37,0 1-35,0-1-8,-1-2 223,1 5-214,0-11 0,-1 12 50,1-4 0,0-2 15,-1 2 0,4-6-11,-3 1 6,3 4-32,-10-7 1,2 9 148,0-5-140,-7-1-2,10 2 1,-11-6 16,3 5 0,-4 1 4,-1-2 1,0 0 99,0-5-109,0 7-7,0-5 229,0 5-219,0-7 1,0 0 67,0 1-56,0-1-8,0 0 1,-6 1-157,-4-1 163,-3 0-20,5 1 1,-7 0-205,0 5-23,1-4 204,-14 4-985,5 1 634,-6 2 0,-1 6-9,1 0 332,-7 0 0,-2 0 0,-6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19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59 295 8149,'-6'8'-627,"-2"-1"510,-1-1 0,1-4 537,3 3-175,4-4-82,-12-1 299,11 0 47,-5 0-210,7 0 81,0 0-84,7 0-42,8 0-105,14 0 1,17-6 506,13-4-474,12-3 1,19-2-322,-39 8 0,1-1 0,4 1 1,1 0 254,6-1 0,1 1 1,0 0-1,1-1-27,6 1 0,0 0-52,-6-1 1,-1 1 0,1 0 0,-1-1 127,-6 1 0,-3 0-205,-3 0 0,-1-1 66,44-13 0,-10 4 245,-7-2-310,-13 2 44,-7 3 1,-13 1 128,4 3-65,-10-3 0,-3 11-179,-6-3 0,-7-1 120,-4 1 1,-7 0-385,-3 5 69,-5 0 978,2 0-822,-19 0 0,3 1-718,-9 4 554,-4-3 0,0 9-120,-6-6 0,-6 7-71,1-2 0,0-2-40,4 2 1,1-6-166,0 6 1,4-5 708,1 5 0,-1 0 0,-4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4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1236 74 8237,'6'-8'-1565,"-4"0"1813,3 3 375,-4 3-248,-1-11-271,0 12 209,0-12-259,-6 11-123,-2-11 185,-7 11-21,0-4 1,-4 6-10,-1 0 1,0 0-275,6 0 277,-7 0 0,3 0-154,-7 0 2,7 0 0,-10 1-12,4 4 0,-4-3 113,-1 3 0,-1-2-33,1 2 1,-1-2 1,1 7 0,-2-5 1,-2 5 11,-1 1 0,-3-3-54,7 2 0,-7-2 51,7 2 0,2 3 105,4-3-110,-1-3 1,3 6 56,2-4 1,2 0-45,-2 0 1,4 0-78,-4 0 75,4 4 8,1-4-107,1 5 93,-1 1 0,-5 0 1,1-1-40,1 1 33,2 0 1,1-1 40,0 1 0,-4 0-46,-1 0 1,0-1 49,6 1 0,4 0 17,0-1 0,0 6 55,-4 0 1,-1-1-87,0-4 1,5 1-31,1 4 1,0-2 36,0 6 1,-3-6-31,7 2 0,-5-4 30,6-1 0,-3 3-9,2-4 0,3 4-1,-2-8-18,2 3 1,2 2-67,0 0 0,5-5 70,0-1 1,6-1-60,-1 2 0,-2 3 50,2-3 0,0-2-63,4 2 1,1 0 39,0 5 1,0-2-3,-1-4 0,1 5 80,0-5 1,4 4-70,1 2 1,4-5 162,-4 0 1,6-2-143,-1 2 1,-1 1 83,5-6 1,-2 5-68,7-5 0,2 0 60,-2-5 1,2 0-45,-2 0 0,2 0-3,3 0 0,-3 0-101,-6 0 0,1 0 93,3 0 0,-3 5-61,3-1 0,-4 3 45,-6-2 1,4-4-116,-3 4 1,2 2 91,3-2 1,-6 1 42,1-1 0,1-3-1,8 3 1,-3-4 90,4-1 0,-4 0 21,-2 0 0,5 0-112,1 0 0,4 0-38,-5 0 0,0 0 53,-4 0 1,4-4-65,0-1 1,2 0 59,-1 5 0,-4-5-151,3 0 0,-1 0 75,1 5 0,-3 0-19,3 0 0,-1 0 67,1 0 1,-3-5-30,3 0 0,-3 0 82,-1 5 0,-1-5-69,1 1 1,-1-3 136,0 2 0,1 2-119,-1-7 1,-1 5 32,-3-5 1,2 5-39,-2-4 0,1 4-17,-2-5 0,3 5-71,-8-5 0,2 7-190,-1-2 0,-4-1-180,4 1 1,-9-5 158,-1 5 0,-5-7-270,5 3 0,-7 1 156,2-2 1,-5 5 385,-5-5 0,-3 0 0,-7-4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0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486 60 8097,'0'-8'-636,"6"-5"1,-4 9 778,3-6 1,-2 7 27,2-2 432,-3-3-227,4 6-135,-6-4 1,-2 6 35,-2 0-346,-5 6 69,-5 3 0,-8 7-52,-2 4 0,-5-2 114,-6 6 1,3 1-106,-8 4 0,3-1 62,-2-4 0,-4 4 77,4-4 1,5-2-41,4-3 0,3-4 83,7-5-66,0 3-17,12-12 2,2 6-198,6-7 374,0 0-177,6 0 1,-3 0 19,7 0 146,0 0-102,-2 0 1,5 0 110,-3 0-176,-3 0 1,6 0 68,-4 0 1,9 0 11,2 0 1,1 0 191,-1 0-230,3 7 0,6-1 81,1 4-304,-1 3 83,7-5 1,-3 7 206,6 0-478,-7-1 210,4 1 1,-6-5 80,-1 0-339,-6-1 70,-2-1-435,-6 6 257,0-6-506,-7 0 974,-2 5 0,-19-11 0,-3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 8169,'-15'0'0,"0"0"-139,0 0 0,1 0 118,-1 0-80,7 0 124,-5 0 0,0 5 79,-7 0 1,1 1-166,4-1 0,0-2-108,0 7 256,1 0 1,6 5 84,3-1-308,3 1 95,2 0 0,2 0 180,3-1-306,9 1 166,3 0 1,9-1 52,-7 1-21,1 0 1,0 3 16,-1-4 174,1 4-180,-12-9 11,5 5 192,-11 1-107,4 0 0,-6-1-19,0 1 0,-6-5 20,-4 0 0,-8-1-141,-2 6 74,-6-7 0,5 4 75,-4-7-305,-2 6 108,10-9 0,-4 4 166,6-6-762,7 0 245,2 0-440,6 0 562,0 0 0,6-1-234,4-4 515,3 3 0,2-11 0,-1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1 324 8169,'8'-6'-1331,"-1"4"1335,-1-5 16,-4 1 1,11 3 21,-3-7 302,-4 6-291,7-9 1,-5 5 37,7-6-45,6-1 0,-11 0 1,11 0-4,-6 1 1,0-7 1,1 3-50,-6-7 1,-2 5 86,2-4-14,-4 6 289,-6-10-313,0 18 0,-1-8 42,-4 14-125,-3-1 93,-7 5 0,-5 0 40,1 0-27,-1 6-18,6 2 0,-1 7-7,0 0 25,0 6-19,7-5 1,-3 7-70,6-3 66,0-4 1,5 7-130,0-3 114,7-4 0,-1 7 25,4-4-251,10-2 218,-11 4 0,13-6 24,-8-1-451,7-5 242,-4 4 0,9-10-778,-6 7 506,-1-7 435,-4 3 0,6-6 0,2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8301,'9'-8'-2041,"-1"-4"3026,-3 8-15,-4-1-224,6-2-284,-7 6-270,6-6 1,-4 14 79,3 2 0,-4 11 0,-1 4 0,0 4 113,0 2-330,0-1 52,0 7 1,0-3-206,0 6 83,0 0-113,0-1 0,0 2-333,0-5 458,0-1-133,0 2-755,0-5 592,0-2 1,0-6-19,0-3 317,-6-10 0,4 16 0,-4-10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45 265 8280,'6'-14'-93,"1"-1"72,3 0 0,3 1 292,-4-1-215,-2 7 164,6-5 0,-10 5-70,7-7 100,-7 7 1,10-5-560,-4 4 285,-1-5 0,3-1 175,-6 0-488,0 1 180,2-1 263,-6 0-174,6 1 18,-7 5 1,-2 3 87,-3 6-252,4 0 235,-13 0 1,1 1 109,-6 4-110,-1 4 9,-1 5 0,5 3 22,-4 2 0,4-1 34,1 7 212,7-7-256,-5 9 1,11-9 71,-3 7-139,4-7 68,1 10 0,0-10-234,0 6 94,6-6 1,4 3 164,10-6-515,2 0 225,8-1-43,-1-5-545,7-3 348,-5-6 462,12 0 0,-12-6 0,5-3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8363,'5'-19'0,"0"-1"-555,0 1 345,-5 4 0,2 0 71,3 0 946,-4 7-46,6-5-485,-7 12 1,0-4-83,0 10 0,0 3 89,0 6 289,0 8-412,0 7 0,-2 2-167,-3 3 209,4 4 0,-6 0-153,7-1 100,0 6 1,0-6 154,0 7-502,0-6 183,0 4 1,0-9 155,0 6-569,0-6 328,0 3 0,0-7-17,0 1-201,0-1 37,0-6-450,0-2 347,0-13 204,7-1 0,1-7-606,6 0 320,1-7 1,6-1-221,-4-7 437,10 1 0,-10-6 249,2 0 0,4-6 0,0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7237,'9'0'402,"-3"0"-242,1 0 1,1 0 3,7 0-82,-1 0 0,1-5 140,0 1-135,-1-8 14,8 10 1,-6-9 93,3 6-287,-2 0 65,-2-1 1,-1 4-218,1-3 152,0-3-27,-7 6-374,5-4 323,-12-1 0,8 6-367,-4-4 537,-4 3 0,6-4 0,-7-3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4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30 8275,'0'-9'-599,"0"3"1,0 4 1188,0-3-201,0 4 0,0-6-46,0 7-217,0 0 1,-5 2 164,0 3-217,-7 3 49,11 7 1,-12 4 124,3 1-283,3 6 73,-6-3 1,12 6-248,-4 1 127,3-1 65,2 0 1,7 1-246,3-1 128,3 1 1,6-6 133,1 1 0,6-7 0,-3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5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1185 425 8008,'15'-8'0,"-7"1"0,5 2-351,-3 1 289,-4-8 124,7 10 0,-10-6-159,7 3 147,-6-3-40,9 0 24,-12-5 76,6 5 1,-2-7 51,0 0 1,-1 1 0,-4-1 0,0 0 58,0 1-57,-6-1-35,-2 0 0,-9 1 62,-2-1-59,-4 0-75,-6 7 1,-14 1 49,-6 7 1,-15 2 100,-9 3-203,-7 3-237,-15 20 1,44-13 0,-1 3 340,-4 5 1,0 3-967,-3-1 0,2 2 899,4 2 1,1 1-1,1-1 1,2 2 74,7 0 1,1 2 0,-29 29-25,16 6 0,18 1 78,21 5-47,14-1-688,15-6 397,16-2 125,20-6 1,13-3 208,15-7-363,10-7 153,-40-26 1,0-3-1,4 0 1,1-3 75,1 1 1,0-2-156,1-3 1,1-2 74,3 1 1,-1-4 0,-2-6-1,0-3 19,-3-1 1,1-1-71,2-2 1,-1-3 26,-2-1 1,-1-3 0,2-2 0,-2-1 444,-5-2 1,-1-1 11,41-24-228,-20-2 0,-7-1 308,-6-7-129,-7-12-168,-3 2-312,-14-18 341,-15-1 0,-11-8-2,-4 45 1,-4-1-477,-5 0 1,-4 1 233,-6 4 0,-6 4 0,-7 4 0,-6 5-218,-6 4 0,-5 6 194,-4 4 1,-4 6-1,-8 1 1,-3 4-22,-6 5 0,1 3-796,2 5 1,1 4 886,-6 2 0,0 3 0,7 3 0,1 2 0,-1 3 0,1 2 0,3 1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7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337 339 7975,'-23'0'0,"3"0"-196,-3 0 210,7 7 59,-12-6 1,5 12 189,-6-3 0,-1 2 73,1-3 95,6 11-158,-5-17 0,12 17 127,-3-10 31,2 3-261,9-5 0,3-2-106,10-6-112,3 0 244,20 0 1,5-6-311,16-4 110,9-10-942,3-2 534,11-14 340,1 5 0,2-7-47,4 4 0,-4 3-107,-2-4 0,-4 3 154,0-3 149,-7 4-93,-10 2 1,-11 3-41,-17 6 70,-3 7-22,-6 0 778,-7 12-765,-8-6 1,-8 7-164,-7 0-65,-6 7 1,5-1 2,-4 4 1,2 3-131,-1-3 1,2 3-44,-2 1 393,2-5 0,-4 4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5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8148,'9'-7'-748,"4"5"0,-12-6 403,4 3 246,3 4 89,0-6 1,2 2 303,0 0-131,0 1 1,5-1-65,-1 0 1,-4 0 9,0 5 1,0-5 28,4 0 0,1 0-64,0 5 0,4 0 33,1 0 1,1 0-14,-1 0 1,-2 0-14,6 0 0,1 0-13,4 0 1,1 5-2,-1 0 1,2 6 59,3-1 0,-3-2-47,4 2 0,-3-2 63,3 2 1,-4 3-54,3-3 1,-3-2-5,-2 2 0,-1-5 13,-3 5 0,2-5-107,-2 4 0,1-5 52,-2 1 0,3 1-95,-8-1 1,7 0-17,-1-5 0,-4 5 109,-1 0 1,3 0-19,1-5 0,-1 0-5,1 0 0,-1 4 30,2 1 1,-2 0-22,-4-5 0,-2 5 27,2 0 0,-7 5-31,-3-5 1,-4 1-1,5-1 1,-5-2-109,5 7 143,-7 0-201,4 5 150,-1-1 1,-3 1-38,7 0 0,-7-5 24,2-1 67,3 1 1,-4 3-11,6-3 0,-7-2 10,2-3 0,-2-2 96,2 7 0,-3-5-119,2 5 0,-2-5-40,-2 5 0,2-5 52,3 4 1,-4-4-104,4 5 0,-3-5 143,-2 5-79,0 0 0,1 4 179,4 1 1,-3 0-105,3-1 1,-5 1 17,-5 0 1,2 1-55,-7 4 1,0-4 7,-5 4 0,-6 2 23,-3 3 1,1 3-222,-2 1 1,1-4 140,-6-1 0,3 1-268,2 4 1,-1-6-182,6-4 0,1 3-239,4-3 1,-3 1 685,3-5 0,-3-1 0,10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8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1 162 8021,'0'-10'-19,"0"1"-1,6-1 206,-4 2 1,6-4 56,-3 7 1,-2-6 99,7 1-187,6 4 30,7-7 0,7 9 185,-1-6-336,7 7 39,2-10 1,6 10 14,0-7 97,0 7 1,3-9 133,-3 8-403,4-1 70,-17 5 1,-2 0-115,-8 0 75,1 0 133,-13 0 51,4 0-53,-13 6 1,-6 2 47,-4 7 314,-3 6-232,-8-4 1,-2 9 200,-6-7-265,-7 7-34,5-3 1,-5 7-95,6-1 172,1 7-1,-1-5-696,1 5 401,0-7 0,4 1 44,1-1-1345,6 1 942,3-1 1,8-1 465,7-4 0,7-3 0,1-6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6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44 177 8047,'-8'-2'-773,"3"-3"573,3 3 0,1-4 97,-4 6 56,3 0 130,-4 0 1,6-2 144,0-3-118,0 4 1,0-6-75,0 7 139,0 0 47,-7 0-18,6 0-19,-6 0-157,7-6 126,0 4-116,0-5 61,0 7-22,7 0 0,-4 0-34,7 0 22,-1 0 0,8 0 117,2 0-107,-2 0 0,10 0-5,-2 0 0,3-1-3,1-4 0,5 3 70,1-3-169,6 4 92,-4 1 1,2 0-119,1 0-39,-1 0 149,-2 0 1,6 0-122,-4 0 22,-3 0 1,6 0-19,-2 0 1,2-2 96,2-3-41,0 4 1,-6-6 5,4 7 0,-4 0-16,6 0 60,0-6-42,-6 4 0,-3-5 9,-5 7-4,-1 0 6,1 0-28,6 0 22,-12 0 1,10 0 6,-9 0-30,3 0 23,1 0 0,5 0 2,1 0 26,-1 0-30,2 0 0,-3 0-1,6 0 0,5 0 0,5 0 1,-3 0 5,-2 0-4,-10 0 1,17 0 38,-7 0 1,-5-5 2,5 1 0,-8-1-14,3 5-20,0 0 1,-1 0 13,-4 0-237,4 0 219,-7 0 0,11 0 7,-3 0-287,-3 0 267,7 0 0,-10 0-7,6 0-21,0 0 11,5 0 1,0 0 97,0 0-101,0 0 0,-1 0 222,-4 0-205,10 0 1,-16-5-6,6 0 79,0 0-61,-8 5 1,11 0 10,-2 0-131,-4 0 122,6 0 0,-6 0-139,3 0 127,4 0 1,1 0 0,-3 0-162,3 0 144,-3-7 0,3 6 29,0-4 1,0 3-18,0 2 0,0-1 0,-2-3 19,-2-1 1,2 1 24,-3 4 1,2 0 15,-2 0 0,-1 0-18,-4 0 1,-1 0-25,6 0 1,-5 0 3,6 0-1,-8 0 0,9 0 191,-7 0-187,14 0 0,-14 0 15,10 0 66,-3 0-75,3 0 1,0 0 28,0 0-172,0 0 140,0 0 0,1 0-87,-1 0 85,0 0 0,0 0-20,0 0 0,-5-5-20,0 0 46,1 0 0,2 5 5,-3 0 0,2 0-35,-7 0 230,7 0-98,-10 0 0,10-5-62,-7 0 2,7 0-24,-10 5 1,5 0-128,-6 0 120,-1 0 1,0 0-62,1 0 1,4 0 79,0 0-18,1 0-38,-6 0 16,0 0 1,-4 0-5,-1 0 0,1 0 2,4 0 1,1 0 0,-1 0-9,-6 0 12,5 0 1,-5 0 11,6 0-10,-6 0-2,5 0 1,-10 2 34,6 3-35,-6-4 1,5 6-59,-3-7 55,-4 0 0,5 0 10,-6 0 0,-5 0 4,-1 0 0,1 5-2,5 0 143,0 0-73,-7-5 0,5 0-7,-3 0-55,-4 0-25,7 0 1,-6 1-149,3 4 170,3-3 1,-10 4-110,7-6 0,-5 0 114,4 0-21,-5 0-281,2 0 110,1 7 1,-4-6 15,7 4-76,-7-3 0,5 3-530,-3 0 319,-3 0 162,4-5 269,-6 0 0,-6 6 0,-2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7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8129,'8'0'77,"-2"0"128,-6 0 180,0 0 0,0 7-243,0-6 31,0 12 1,0-9 325,0 5-250,0 1 0,0 10 110,0-1-186,0 1 1,0 1-27,0 4 75,0 3-47,0 1 1,0 0-336,0 1 131,0-1 1,0 5 194,0 1-616,0-1 353,0-11 0,0 3-523,0-6 439,0-1 0,0 1-149,0-1-57,0-5-45,0-1-880,0-12 674,0 6 638,0-7 0,-6 0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8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44 662 8072,'-8'0'-43,"-5"0"116,12 0-20,-6 0 25,1 0 121,4 0 87,-5 0-190,14 0 1,1 0 60,7 0 1,6-5 110,3 0-280,4 0 136,2 5 0,7-1 4,7-4-107,7 3 1,9-9-143,4 6-82,3 0 1,11 0 230,1 0 1,4 0-173,-4 5 1,-1 0 68,-5 0 0,-4 0 34,0 0 0,-2 0 59,1 0 0,-3 0-10,-6 0 0,0 0 39,0 0-47,6 0 0,-3 0 2,7 0 0,-5 0 10,4 0 1,2 0 46,9 0 1,-11 0-38,1 0 1,-7 0-114,-3 0 1,1 0 99,4 0 1,-10 0-572,3 0 563,-6 0 0,-6 0-8,4 0 0,0 0 0,-5 0 0,4 0 124,-9 0-122,-3 0 1,6 0 76,-2 0-68,-4 0 1,6-2 6,-3-2 29,4 2-30,1-5 1,0 7 13,0 0 33,0 0 100,0 0 1,0-5-96,0 1-42,0-1 251,1 5 0,-8 0-283,-3 0 23,4 0 1,-2 0 13,3 0-84,-3 0 70,0 0 1,-5 0-110,3 0 103,4 0 0,-5 0 4,6 0-47,-7 0 36,11 0 1,-6 0-81,8 0 72,-8 0 4,6 0 0,-11 0-35,7 0 27,-6-7 6,10 5 33,-6-4-32,1 6 0,-2 0-7,-7 0 207,0 0-95,7 0 1,-5 0-91,4 0 285,-4 0-269,-2 0 1,0 0-120,1 0 141,6 0-15,-5-7 0,5 6-234,-7-4 244,7 3-39,2 2 0,-1-1-1,-2-4 0,0 3 22,0-3 165,-1-3-194,-5 6 0,1-4-10,-1 6 135,1 0-105,-8 0 1,5 0-39,-8 0 43,1 0 1,-1 0 23,1 0-164,0 0 141,-6 0 0,8 0-119,-6 0 104,5 6 0,-1-4-3,-1 3 1,6-3-4,-6-2 0,6 0-20,-5 0 267,6 0-240,-10 0 0,12 0 33,-4 0-27,-3 0 4,1 0 1,-6 0-80,4 0 78,-4 0 11,5 0 139,-6 0-150,0 0 1,-1 0 10,1 0 1,0 0-5,-1 0 0,1 0-10,0 0-61,-1 0 65,1 0 1,0 0-107,0 0 106,-1 0-2,8 0 1,-6 0-102,3 0 92,4-7 1,-6 5-13,2-3 5,4 4 0,-7 1 22,4 0 1,-4 0 8,-1 0 0,0-2-23,-1-3 203,-5 4-187,4-6 1,-5 7-33,7 0 28,-1 0 4,1 0 0,0 0-133,-1 0 135,1-6-5,0 4-66,-1-5 66,-5 7-13,4 0 173,-5 0-87,0 0 0,0 0-74,-3 0 185,-3 0-83,4 0 1,-6-1-50,0-4 4,0 3 36,0-4 16,0-1-39,0-1-22,0 0-279,0-5 261,0 11 1,-1-11 46,-4 3 48,3-3-110,-4-8 0,4 3 28,-3-6 347,3 6-234,-4-10 0,-1 5-46,-2-6-59,2-1 0,-4 1-161,6-1 42,-7 1 0,11 6 193,-4 4-575,3 2 137,-4 2 234,4 1-840,-5-1 267,1 7 136,4 1-1002,-11 14 679,11 1 821,-11 7 0,-1-1 0,-9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8303,'0'-9'0,"0"-1"11,6 7-65,-4-11 311,5 13-312,-7-6 432,0 7 61,0-6-446,0 4 56,6-4 0,-4 7 282,3 4-125,-4-3 51,-1 17-91,0-9-14,0 18 0,0-5 151,0 6-310,0 1 68,0-1 1,0 7 202,0 3-569,0-3 241,0 6 1,0-4 193,0 6-846,0 0 509,0-6 1,-5-2-70,1-7-584,-1 1 448,5-8 1,-5 0-549,0-8 961,0-5 0,5-3 0,0-6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16 133 8303,'-9'-8'-25,"3"1"116,6 1 129,0 4-561,0-4 303,0 6 0,1 0-28,4 0 157,-3 0 1,11 0 82,-3 0-72,9 0 0,-2 0 4,2 0 1,4 0-2,2 0 1,4 0-77,5 0 0,4 0 124,6 0-75,0 0 0,5-2 22,0-3 1,8 4 58,2-4-240,0 3 51,6 2 1,-11 0-88,0 0 51,-7 0 1,9 0 42,-7 0 0,-5 0-17,-5 0 1,0 0 116,6 0-70,-8 0 1,6 0 23,-4 0 1,-2 0 3,3 0 1,4 0-21,5 0 321,0 0-307,-5 0 1,5-2 2,0-2 7,6 2 6,-2-11 1,-1 11-170,-3-3 159,-3 4 1,-2-4-44,0 0 0,-7 0 33,-2 5 1,-4-2 141,-2-3-147,0 4 0,4-6 1,-4 7-42,4 0 35,-10 0 0,8-1-67,3-4 72,-3 3 0,5-4-22,-6 6 1,-1 0-5,0 0 1,-4-5-56,-1 0 69,1 0 1,-2 5-13,-4 0-116,-2 0 105,-3 0 7,1 0-177,0 0-15,-7 0-105,-1 0 242,-1 0-22,-4 0-505,4 6 258,-6-4-85,0 5-440,0-7 731,0 0 0,-6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0 8303,'-15'0'-156,"0"0"1,5 0 58,1 0 237,5 0 1,-4 0 17,3 0 12,4 0 1,-6 2 120,7 3-149,0 3 0,0 2 143,0 0-224,0 6 75,0 0 1,0 11 137,0-8-319,0 7 60,0-3 0,0 7 217,0-1-456,0 0 179,0 1 0,0-1-475,0 1 310,0-8 8,0 0 0,0-8-280,0 1 346,0 0 136,-6-1 0,-3 1 0,-5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89 8344,'-23'0'-352,"2"0"1,6 0 495,1 0-325,-1-7 170,7 5 174,-5-4-28,11 6 143,-4-7 73,6 6-174,0-6 1,1 7 49,4 0-107,3 0 0,9 0 107,2 0 1,4 0-50,7 0 0,5 2 71,5 3 0,10-4-69,9 4 1,8-3-135,11-2 0,17 0-292,-42 0 1,2 0 0,2-1-1,2 0 178,2-1 0,0-1 1,2 0-1,0 0 67,3-2 0,0 0 0,-1-1 1,-2 1-1,-4 2 1,-1 1 0,-3-1 0,-3 1-135,31 2 37,-10 0 0,-9 0-237,-10 0 49,-10 0 122,-8 6 1,-5-4 112,3 3-213,-3-4 231,12-1 1,-6 0-162,8 0 154,-1 0 1,0-1-58,0-4-124,6 3 644,-10-11 1,2 12-465,-13-4 185,-6-3 1,0 6-262,-3-3-125,-10 3 137,3 2 0,-13 0 105,0 0 0,-7 7 0,-1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59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29 7643,'0'-8'513,"-7"-5"-112,6 12-556,-6-6 177,7 7 240,0 0-101,0 7 0,0 1 118,0 6 1,0 8-89,0 2 0,0 9 97,0 1 1,0 9-91,0 1 1,0 1-129,0 9 1,0 0 115,0 5 1,0 3-137,0-3 1,5 1-62,0-11 0,5-5-198,-5-4 0,1-8-62,-1 3 0,-3-6 140,2-5 0,-2-7-640,-2-7 276,0-7-90,0 3 0,-2-6 585,-2 0 0,-5-6 0,-5-2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59 104 8157,'-15'0'-990,"0"0"371,7 0 248,-5 0 833,12 0-246,-6 0 1,7-2-231,0-3 69,0 3 1,2-4 101,3 6 1,3 0-66,6 0 1,6 0 52,0 0 0,1 0-68,-2 0 0,3 0 0,4 0 44,-2 0 1,1 5-45,4 0 1,-4 1 37,-1-1-233,7-3 182,0 4 1,12-1 62,-4 0-268,3 0 83,9-5 0,1 0 143,7 0-265,0 0 89,0 0 0,-1 0 114,1 0-374,0-7 350,0 6 1,0-11-9,-1 7 178,-5 1-168,-3 4 1,1 0 95,3 0-87,-3 0 0,-1 0 31,-6 0 0,2 0-7,3 0 1,2 0-51,2 0 1,5 0 47,-4 0 0,3 0-72,2 0 1,-2 0 50,-3 0 1,1-5 210,-6 0 0,7-2-141,-2 2 1,-4 4 10,-1-4 1,-3 2-7,-2-2 0,0 3-45,0-3 1,0 3-86,0 2 1,0-4 94,1-1 1,-1 0-149,0 5 0,-2-2 129,-3-3 0,2 4-3,-6-4 0,5 3 4,0 2 1,0 0 4,0 0 1,2 0 17,-3 0 0,0 0-29,6 0 0,-6 0 19,5 0 1,0 0 8,-5 0 0,5 0-34,5 0 0,-3 0 17,3 0 0,2 0-42,-2 0 1,0 0-1,-5 0 0,0 0-5,0 0 0,-2 0 7,-2 0 1,2 0 18,-3 0 0,4 0-2,1 0 1,0 0-3,0 0 1,7 0 103,2 0 0,0 0-99,1 0 1,-7 0 18,2 0 1,-2 0-59,2 0 0,-5 0 50,1 0 0,-3 0-61,-8 0 0,6 0 53,-6 0 1,2 0-46,-2 0 0,-1 0 33,6 0 0,-2 0 7,3 0 0,1 0-18,-7 0 0,5 0 61,-5 0 1,5 0-47,-4 0 1,1 0 2,-2 0 1,-1 0 28,6 0 0,-2 0-26,3 0 0,-4 0-8,-7 0 0,0 0 10,1 0 1,-2 0-28,-4 0 1,2 0 19,-6 0 0,4 0-15,-4 0 1,-1 0-14,-4 0 0,0 0-27,0 0-19,-1 0 56,1 0-55,-7 0 42,5 0-285,-11 0 0,4-2-239,-6-2 59,7 2 62,-5-5 35,4 7 0,-1-1-461,0-4 274,0 3 131,-5-4 441,0 6 0,0 0 129,-7 0-81,6 0 0,-8 0 294,5 0-103,2 0 302,-11 0-381,11 0 1,-6 0 477,3 0-339,3 0 0,-6 0 76,3 0-300,4 0 268,-6 0 72,7 0-159,0 0-47,0 6 63,0-4-135,0 11 1,0-5 23,0 7 0,0 6 33,0 4 0,0-1-47,0 5 0,0-1-11,0 11 1,-5 1-25,0 4 0,-1 1 42,1 4 1,3-3-235,-3 3 1,4-8-18,1-2 1,-5-5-40,0 6 1,0-13 90,5 3 0,0-11-93,0 1 1,-1-4-138,-4-1 0,1 0 73,-5-1 0,-1-4-119,-5 0 1,-1-7 62,-4 2 1,2-2 257,-6 2 0,-7-3 0,-7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1426 45 8200,'0'-8'-1299,"-4"-1"924,-1 5 620,-7 2 0,9-10-174,-7 8-46,7-1 0,-10 5 12,3 0 0,2 0 112,-2 0-167,0 0 1,-4 0 143,-1 0-104,0 6 0,0-3-2,1 7 1,-1-6-20,0 0 0,1 0-11,-1 1 0,0-4-2,1 4 0,-6 2-19,0-2 1,-4 1 49,4-1 0,-1-3 11,1 3 1,-2-4-22,-8-1 0,6 2-11,-1 3 1,6-4 19,-6 4 1,1-3 3,-6-2 0,7 0 25,4 0 0,-3 0-26,3 0 0,-1 0-2,6 0 0,-1 0 1,0 0 1,0 0 1,1 0 1,-6 5 15,1 0 0,-1 4 3,5-4 0,1 5 14,-1-5 1,-5 7 0,1-3 1,-6 4 0,6 2 0,-6 0-18,5-1 0,-6 6 9,2 0 1,1-1-4,-1-4 0,-1 6 35,-4 4 0,1-2-36,3 1 0,-1-4-26,7 4 1,-6-1 1,6 2 0,-3 2-7,3-2 1,1 1-153,-7-2 0,7 6 101,-1-1 1,4 1-284,5 4 0,4-5 84,6-4 0,0 3 237,0-4 0,13 4 0,3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88 192 7400,'-14'0'-400,"-1"-7"1,5 5 1012,0-3-524,0 4 1,2-1 38,3-3 1,2 4 129,-2-4-196,4 3 48,-6 2 1,9 0 38,3 0 1,3 0 14,6 0 1,8 0-1,2 0 0,6 0-49,4 0 0,5 0 4,10 0 0,8-2-136,7-2 1,8 2 90,1-3 1,9-1-374,11 1 1,2-5 359,3 5 1,-48 0 0,1 0-57,47 0 0,2-1 92,-2 1 1,-4 3 0,-5-3 0,-1 4-77,0 1 0,0 0-4,0 0 0,-4 0 49,-1 0 0,-5 0 10,6 0 0,2 0-5,2 0 1,4-2-11,-9-3 0,9 3-29,1-2 0,5 2-47,-5 2 1,-5 0-5,-5 0 1,-4 0 12,4 0 1,-6 0-133,1 0 1,-9 0 83,-6 0 0,-7 0 58,-2 0 0,0 0 146,4 0 1,-5 0-143,-4 0 0,1 0 56,-1 0 0,5 0-95,-5 0 0,2 0 311,-2 0 1,-3 0-286,3 0 1,1 0 98,-1 0 1,2 0-148,-2 0 0,-2 0 51,7 0 0,-2 0-158,2 0 143,3 0 0,-6-5-25,3 0 171,3 0-140,2 5 1,-4-5 98,4 0-86,-10 1 1,8-1 5,-3 0 1,-1-5 8,0 5 0,-7 0 2,-2 5 0,0-5-4,-4 0 1,0 0-23,0 5 0,-9 0 17,-7 0 0,-6 0-26,2 0 0,-4 0-96,-1 0-229,-7 0 171,5 0-70,-11 0 0,3 0-179,-10 0 1,1 0-40,-5 0 458,-1 0 0,-5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2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809 133 8104,'12'-17'-1004,"2"-2"690,-9 2 1,15-4-64,-10 6 924,-4 7-277,1-5 1,-2 10 28,0-7 73,-1 7 85,-4-4-8,0 7-170,0 0-80,0 7 1,-1-2 0,-4 9 0,-3 1-42,-7 14 1,4-2 37,-4 7 1,2 5-27,-12 5 0,4 8 23,-8 12 1,1 0-224,-11 9 0,-2 1-154,17-31 0,-1 2 0,-1 0 0,-2 1 151,-4 6 0,0-1 1,2 0-1,0 0 21,-2-2 1,0 0 0,2-2 0,0-1 65,0-4 1,1-1 0,-23 32-56,3-9 0,14-12 52,6-7 0,9-13-97,1-7 1,7-7 134,3 1-623,5-2-240,-2-9 245,6-2 1,0-7 36,0-4 1,1-8-344,4-7 835,4-13 0,5 9 0,1-12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3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0 8448,'0'15'1188,"0"0"-722,0-1-567,-6 8 138,-2 1 1,-9 12 190,-2 5-426,2 2 166,-10 2 1,4 0 161,-7 0-271,8 0 108,-6-6 0,11-2-77,-2-7 177,3-6-270,7-2 170,3-12 1,7-3-124,4-6 1,8-8 90,7-7 1,6 1 36,-1-6 1,7-1 6,3 1 0,4 1-6,-5 4 1,5 0-62,-4 0 0,4 1-116,-5-1 0,0 5 40,-4 0 0,-1 7 70,1-2 1,-8 4-667,-2 1 760,-4 0 0,-1 6 0,0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309 251 8086,'5'-15'0,"0"0"0,0 1-85,-5-1 0,5-1 224,0-4 1,0 4 67,-5-4 1,0 4 134,0 1 1,0 0-112,0 1 0,0-1 30,0 0 0,-2 2-93,-3 3 0,-3 4 23,-7 6 1,-6 0-254,-3 0 1,-4 8 89,-2 7 0,-1 6-174,-3 8 0,3 7 94,-3 3 1,6-3-178,8-1 1,2 1 111,13-2 1,1 0-92,4-4 1,8-3 115,6-2 1,8 1 66,7-6 0,0 4-52,1-4 1,-1-1 26,1-4 1,-3 0 1,-2-1 1,-5 1 11,-11 0 1,-2 0 187,-7-1 1,-2-4-114,-3 0 1,-4 0 128,-11 4 0,2-4-93,-7 0 1,3-2-207,-3 2 0,4-4-268,6-6 328,0 0-560,7 0 0,3-1 631,10-4 0,3-3 0,7-7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16 397 8328,'0'-15'-214,"0"1"1,0-1 566,0 0 1,1 4-10,4-4 1,-2 7-235,7-12 1,0 7 3,5-6 1,-1-3-194,1 3 0,1-7 71,4 1 1,-4 2-97,4-1 1,-5-1 127,-6-4 0,3 6-425,-7 3 218,0 11 1,-12 2 85,-3 7 0,-4 8 83,-6 7 0,-1 6 5,-4 9 0,-1-1 117,7 0 1,-1-1-68,5-3 0,2 2 47,3-2 0,4-2-58,6 1 0,1-6-19,4 2 1,4-5 22,5-6 0,6 3-184,-1-7 0,8 0-93,-3-5 1,4 0-555,1 0 797,-6 0 0,11-7 0,-3-1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8197,'-10'-5'0,"0"0"65,1-7 123,0 11 181,-4-6 14,12 7-199,-6 7 1,7 7 185,0 11-167,0 3-3,0 1 0,0 7-96,0 3-69,7 10 1,-6-1 132,4 5 1,-3 1-127,-2 5 0,5 0-344,0 0 1,0-7 171,-5-3 1,5-10-444,-1-5 1,3-4-91,-2-6 663,-4-2 0,13-14 0,-6-2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1 308 8197,'1'-8'672,"4"3"-412,-3-3 0,6 5-154,-3-7 1,-2 6-217,7 0 1,-5-5 113,5 0 0,-1-4-143,6-2 1,0 0 102,0 0 1,-1-1-207,1-4 0,-5 3 23,0-8 0,-6 5-27,6-4 0,-6 6 130,0-2 43,-2 4 1,-4 8 122,-2 3 1,-5 10-76,-5 5 1,-6 4 114,0 6 0,1 3-76,4 6 0,0 1 99,1-1 1,1-1-55,3-4 1,-2 2 16,8-6 0,-1 5-85,5-6 1,6 1-25,4-6 0,8-5-77,2-5 0,6 3-449,-2-2 559,4 0 0,8-12 0,1-1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60 8184,'0'-15'15,"0"0"0,-2 2 116,-3 3 1,2 4 61,-7 6 0,0 0 205,-4 0-637,-1 6 222,0 3 0,-4 7 199,-1 4-460,-6 2 210,10 8 1,-6-6-33,8 1 98,5-7 0,3 8-45,6-6 1,0 4 30,0-4 1,11-2-15,4-9 0,10 3 45,-1-7 0,9 0-172,1-5 1,2-2 105,-2-3 0,-1-3-276,6-7 1,-1-1-43,1-4 1,-3 2 368,-7-6 0,1-1 0,-1-4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59 8184,'-14'-15'-10,"6"0"1,-4 6 74,7-1 363,0 7-61,5-4-184,0 7 1,5 12 339,0 2-247,7 11 1,-4-2 145,6 6 0,1 7-123,0 3 0,1 4-116,4 1 0,-4 1 77,4 4 1,-4 4-354,-1 5 0,-1 1 150,1 0 1,0 0-78,0 0 1,-7-7-176,-3-3 0,1-5-164,-1-5 0,0-3-305,-5-6 0,0-8-53,0-2-92,0-10 0,-2-4-90,-3-6 899,4-13 0,-12-3 0,5-13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59 206 8184,'-21'0'-376,"4"0"93,3 0 990,7 0 0,17-2-177,9-3 0,11-3-339,14-6 1,5-1 53,0 0 0,2 0-431,-2 1 1,-4-6 153,4 1 0,-5-1-313,-4 5 0,-6 2-457,-10 3 802,-2-3 0,-14 12 0,-2-6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8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45 206 8137,'-10'0'-1108,"0"0"997,7 0 0,-5 0 190,3 0-39,3 0 118,-4 0-32,6 0 33,0 0-85,6-6 1,2 4-4,7-3 1,5 4-27,-1 1 1,9-2-5,1-3 1,2 4 5,9-4 0,-1 3-64,5 2 0,2-2 72,3-2 1,4 2-97,11-3 1,3-2 78,7 3 0,-7-3-28,-4 2 1,3 4 14,-3-4 0,1 1 49,-5-1 1,-7 4-54,-3-4 1,-3 3 6,-2 2 0,5 0-61,0 0 0,1 0 61,-1 0 0,0 0-38,10 0 1,-2 0 30,12 0 0,-5 0-21,4 0 1,-4-1 8,5-4 0,-2 3 33,1-3 0,-2-1 26,-8 1 0,1 0 17,0 5 0,-2-5-96,-3 0 1,1 0 43,-6 5 0,0 0-62,-4 0 0,2 0 57,-3 0 0,3 0-68,-7 0 0,2-1 55,2-4 1,0 3-35,0-3 1,0-1 34,1 1 1,-1-5 10,0 5 0,5 0 113,0 5 1,0-5-120,-5 0 0,2 0 34,3 5 1,-4 0-19,4 0 0,-3 0 15,-2 0 1,0 0-6,0 0 0,0 0 21,1 0 1,0 0-32,4 0 0,-1 0-6,5 0 0,-5 0-36,1 0 0,-3-4 40,-2-1 0,1 0 30,4 5 1,-3 0-29,3 0 1,-3 0-66,-2 0 1,2 0 59,3 0 1,-2 1-32,7 4 1,-5-1-6,5 5 0,-4-4-2,9 5 1,-8-7 29,8 2 1,1 2-11,4-2 1,3 0 159,1-5 1,-6 0-94,7 0 1,-2 4 6,-3 1 1,1 0-32,-1-5 0,-2 0-74,6 0 0,-6 0 16,2 0 0,-2 0-15,2 0 1,-5 0-191,-1 0 1,0 0 62,-9 0 1,1 0-51,-1 0 0,-8 0 80,3 0 1,-9 0-301,-1 0 0,-2 0-62,3 0 1,-11 0 474,1 0 0,-1 7 0,-1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3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1367 368 8362,'0'-15'-580,"0"7"452,0-5 1,0 10 56,0-7 330,0 6-130,0-9 0,-2 10-64,-2-7 37,2 7 1,-6-5 103,3 3-187,3 3 108,-11-11 0,5 12-66,0-12 30,-5 11 1,5-9 29,-7 6 0,-5-2-25,1 2 1,-7 4 51,1-4-226,-3 3 66,-8 2 0,-3 0 137,-10 0-271,-3 0 78,-7 0 0,0 7-47,1 2 143,-1 4 0,2-3-31,3 0 0,3-5 23,7 5 1,5-7 13,0 2 0,8 1-12,1-1 0,2 5-11,9-5 1,-7 6 4,1-1 1,2-2-4,-1 2 1,4 0 0,-4 5-1,-1 1-7,-4 4 1,6-2 2,3 6 0,-1-6 5,1 2 1,1 1 41,4-2-44,0 1 0,7 0-2,3-1 0,-1 6 6,1-6 0,0 6 10,5-6-13,0 8 0,2-9 12,3 6 0,-4-6-2,4 2 0,3 1 24,2-2 1,-3 3-28,-2-3 0,1-1-39,-1 7 1,5-7 37,-5 1 1,4 3-43,-4-3 0,5 2 28,-5-1 0,7-4-5,-3 4 0,4-4-15,2-1 1,1 0-7,4-1 1,-2 1-3,6 0 21,-6-7 0,10 5-6,-3-3 48,2-4-41,3 1 0,-1-7-1,1 0 65,-1 0-61,0 0 0,1 0 126,-1 0-121,1 0 0,-1 0 17,0 0 0,6 0 2,-1 0 1,0-2-53,-4-3 40,6 4 1,-4-6 15,8 7-90,-8 0 70,11-6 1,-11 4 9,8-3-75,-8 3 60,17 2 0,-15 0-76,11 0 70,-11-6 1,8 4-9,-2-3 1,0-1-6,0 1 13,2-6 0,-9 4-2,6-3 0,-5-3-7,5 3 25,1-3-18,4-1 0,-5-3-4,0-2 21,-6 2-15,9-4 0,-16 1 33,4 1-32,-4-7 1,-2 8 71,1-7 1,-9 2 149,-1-1 0,-2-4 47,-8 4-113,0-11 1,-7 3-41,-3-8 438,-3 1-283,-7-5 1,-8 0 160,-6 0-164,-7-13-278,-8 9 1,-2-20-351,-3 9-999,-3-3 1347,-7 3 1,-4 9-656,-1 5 0,0 16-558,5 14-386,1 7 640,5 15 971,-4 7 0,15 9 0,-7 7 0,0-1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5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868 103 8275,'7'-14'0,"-6"4"-50,4 0 126,-3 0 369,4-4-219,3-1-36,-1 7 1,0-4 191,-3 7-249,-4 1 312,6 4-63,-7 0-334,0 0 141,0 6 0,-2 7-3,-3 7-127,-9 12 0,-9-5-193,-7 12 82,-6 6 0,-3 8 200,-10 6-1893,-10 6 1686,-1 2 1,22-31 0,-1 1 39,3 0 0,-1 0 0,-4 1 0,0 1-122,2-3 1,0 1-1,0 0 1,1 0-46,-31 21-34,17-2 181,10-25 1,16 2-210,6-14-64,7-6-426,13-6 1154,6-7 1,3-7-871,5-3 36,1-3-78,6-8 496,-4 5 0,10-18 0,-4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1 8275,'-8'0'-952,"-5"0"1966,5 0-581,-7 0-562,1 0 255,-1 0 1,5 6 126,0 4-507,1 9 190,-6-2 1,0 11-292,0-4 263,1 4 0,-1 6 65,0 0 0,-4 7-75,-1-2 1,1-1-93,4 1 59,7-13 0,-5 9 64,3-11 84,3-9-82,1 4 70,6-17 113,0 5 1,0-9 87,0-3-192,0 3-3,0-11 0,1 10 280,4-7-265,3 7 29,1-3 8,4 6-28,-5-7 0,7 5 59,-1-3-32,7 4-23,-4-6 1,6 6 27,-4-4-170,-2 3 135,10 2 1,-9 0-165,7 0 60,-7 7 0,5-4-74,-4 7 1,-2-5-522,2 4 671,-2 1 0,-3 5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280 206 8343,'7'-14'-489,"-4"-1"-61,7 0 0,-2 1 903,2-1-54,3 0 0,-5 1-53,7-1 41,-1 0-156,-6 0 0,4 6 310,-7-1-303,6 0 0,-9 0 138,3 0 109,-4 7-224,-1-3 1,-11 9 161,-4 7-560,-9 6 213,-6 13 1,-2 3-465,-8 2 402,1 3 1,-3 11-97,3-4 1,3 3 140,6-8 1,3-1-121,2 1 150,10-6 1,9 1-68,6-9-115,6-4 59,9-6 1,8-7-438,6-3 332,7-4 0,0-2 3,3-4 236,4-3 0,-6-14 0,7-1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30 8282,'0'-14'-1064,"0"5"1796,0 3-370,0 6 0,0 3-156,0 7 1,0 3-198,0 16 0,-2-1-110,-3 11 0,2-4 70,-7 4 0,5 0-92,-5 5 0,6 2 131,-6 3 1,2-3-194,-2 3 0,-2-9 6,7 0 0,-4-13 30,4 3 65,0-11 62,5-4 0,0-10-41,0-10 0,1-5 1,4-9 24,-3 2 109,11-10-93,-5 4 0,5-2-18,-3 1 272,3-1-244,-5 2 1,7-3 252,0 7 14,-1-1-181,-5 5 1,4 1 21,-4-1 0,0 5-43,0 0 286,-5 7-138,9-3 0,-12 7-64,4 4 44,3 3-99,-6 7 1,5 5 91,-7-1-260,0 7 75,0-3 0,0 7-104,0-1-274,0 0 195,0 1 0,0-6-240,0 1 281,-7-7 0,5 3 153,-2-6 0,2-1 0,2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74 8282,'-15'-15'133,"7"7"0,-5 2 68,3 6 51,-3 0-63,-1 0 1,-1 0-408,0 0 195,0 6-50,1 2-247,-1 14 246,0-6 1,2 7 178,3-4-165,-3 4 55,12 0 1,-6 0-112,7-3 4,0-4 1,7 0 86,3-6-168,3 0 86,1-2 1,6-2-22,0-6 1,1-1 101,-2-4 0,-2-5-24,2-9 23,-2 2 1,-3-9-47,1 6 138,-7-6-98,5 3 1,-6-1 57,3-1 0,-2 6 159,-3-6 0,-4 7 163,4-1-40,-3 9-155,-2 3 1,-5 9 105,0 3 1,-6 5-328,1 9 35,3 4 1,-4 7 209,6-1-799,-7 7 446,11-5 1,-11 0-27,8-6 0,-1-6-43,5 6 0,0-7 246,0 1 0,6-2 0,2-3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30 103 8249,'0'-14'31,"0"-1"79,0 7 0,0 0 267,0 3-124,6 3-64,-4-4 0,9 12-126,-6 4-125,0 3 251,2 2 1,-6 6-104,4 3-146,3 4 87,-6 1 0,5 1-145,-7-1 1,0 1 78,0-1 1,-2-1-182,-3-4 1,2 2 61,-7-6-60,0 0 90,2-12 0,-5 3-80,3-6 96,4 0 1,-6-7-103,7-2 169,0-5 1,5-12-22,0-3-241,7-4 252,1-8 1,7-2-79,0-6 2,6 7 71,-5-6 1,10 12-63,-6-3 372,6 3-173,-3 2 0,0 7 507,-4 8-325,-2 5-101,-9 9 292,5 0-247,-5 7 0,0 3-17,-3 9 0,-3 4-22,-2 7 1,-2 1 155,-3 3-420,4-3 107,-13 5 1,13-7 203,-4 1-485,3-7 176,-4 4 1,4-10-640,-3 2 411,4-2 115,1-9 211,0-2 0,0 1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8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89 8119,'6'-21'0,"2"4"-368,0-4 205,-1 6 248,-7 7 251,-7 2-126,-7 6 1,-9 6-327,-7 4 101,1 10 1,-5 2-250,-1 8 0,-4-1-6,5 1 328,0-1-185,11 0 158,-5 7 0,13-10 30,1 4-327,5-11 235,9 3 1,4-9-156,6-3-2,-1 3 135,19-12 1,-5 4-5,6-10 26,1-3 0,-2-8 38,-4-4 0,2 4 6,-6-4 1,6-3 68,-2-1 1,-2 1-106,-3-2 1,-4 3 122,-5-3 1,1-1-30,-6 6 1,2 1 168,-3 4 1,-2 5-185,3 1 229,-3 5-123,-9-2 1,4 12-114,-7 4 1,7 5 77,-2 4 14,-3-2-214,6 10 134,-4 3 1,6 2 2,0 8 1,0-6-15,0 5 1,0 0-127,0 5-55,0 1 168,0-1 1,-5 0-174,0 0 46,-7 0 1,9 0-203,-7 0 137,0-6 58,-4 4 0,-1-11-35,0 4 95,1-4 1,-3-9-49,-2-2 180,2-4-140,-4-7 1,5 2 1,-4-6 0,4 0 8,-4-5 1,4 0 96,1 0-66,1-13-27,-1 3 268,7-18-247,1 5 1,2-8-7,0-3 197,0-4-87,5-6 0,0 2-82,0 3 63,7-4-56,1 6 1,9-1-65,2 4-105,-3 3 0,12 8-110,-5-5 125,6 5 0,3 0 124,2 4-733,-3-4 744,5 7 0,-7-12 0,1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9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73 427 8119,'4'-10'-409,"1"0"324,7 1 110,-11 0 1,11-4 155,-7 4 0,6 0 206,-1 0-320,3-1 20,2-5 1,-1-1 236,1-4-551,0 4 186,0-5 1,-1 1-86,1 0 27,0-6 201,-1 10 1,-1-7-173,-3 3 129,3-2 0,-11-1-48,3 3 103,-4-3-49,-1 7 74,0 1-93,-6 9 0,-7 6 85,-7 0-265,-6 13 82,-3-3 1,-2 17-48,-4-2 42,4 3 1,2 6 72,0 0 1,6 1-13,3-6-13,10 7-50,-3-5 62,12-2 0,-4 2-20,10-6-261,9-1 271,16-9 0,9-7 4,10-3-190,3-3 91,0-2 0,4-7-428,-7-3 242,6-9 91,-9-4 1,3-5-441,-10 4 327,-3-4 310,-13 5 0,-2 0 0,-6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8157,'5'-10'0,"0"0"0,0 7 0,-5-10 141,0 11 50,0-11 219,0 12-73,0-6-130,0 7 0,0 8 14,0 7 1,0 1-13,0 9 0,0 1-131,0 8 0,0-1-5,0 6 0,0-1 46,0 1 27,0 3 0,0-1-306,0 3 91,0 4 0,-7-11-423,6 1 368,-6-2 1,7-7-59,0 1-614,0-8 520,0 0 1,-1-13-165,-4 1-404,3-7 500,-11 4 1,10-7 343,-7 0 0,0-7 0,-5-1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9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8133,'0'-14'-365,"7"-1"1,-4 2 276,7 3 0,-5-1 50,4 6 259,-5-7-158,9 11 117,-5-12-20,7 11-130,-1-5 0,1 7 55,0 0 1,1 0-46,4 0 1,-1 0 81,11 0-44,2 0 33,19 0-59,1 7 0,15-5 53,7 2-1423,6 5 1381,14-8 1,3 11-43,-46-9 1,1-1 49,44 3-3,-1-5 6,-7 0-22,7 0 1,-19 0-744,-2 0 901,-10 0-150,-6 0 0,-4 4-23,0 1 0,-6 2-8,0-2 0,0-2 78,1 7-272,3-7 210,7 10 1,-2-10 48,-3 7-57,3-7 0,-9 11 68,5-5-71,1-2 0,-1 6 31,-4-3-74,-4 3 674,-1-5 1,0 7-591,1-1-116,-8-5 76,-7 17 1,-3-17 953,-2 11-992,-4-4 31,0-1 0,-1 0-87,-1-1 71,1 8 0,-5-6-52,-1 4 1,1 1 57,0-2 0,0 8-117,-1-3 107,1-3 1,-2 7 6,-3-3 165,-4-4-174,-6 7 0,-6-6 277,-4 8-263,-10-7 0,-2 9 24,-8-2-59,-6-4 45,5 2 0,-10-1-135,7 8 0,-3-1 68,7-5 66,-3 1-189,17-1 78,-12-6 1,10 5 84,-6-4-67,6 4 43,-3-5 1,4 3 141,-2-6 12,2-1-147,-10 3 0,4-6 146,-7 3-130,-6-2 1,-1-4 52,-7-3 1,-5 3-21,0-3 0,-12 3-291,3 1 128,-11 1 0,-3-2 144,-6-3-1634,-7 3 1452,3-11 0,-8 9-583,-3-6 572,-3 6 0,45-7 0,-1 1 177,0 2 0,1 0 0,1 0 0,0-1 0,-1 0 0,0-2 0,-2 0 0,-1 0 0,2 1 0,0 2 0,1 1 0,1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59 280 8157,'-15'8'0,"7"-1"-10,-5-7 152,12 0 6,-13 0-151,13 0 366,-6 0-495,7 0 137,7 0-44,1 0-285,7 0 243,6-7 0,-3-1 82,6-7 0,1 2-67,4 3 1,1-3 187,-1 4-421,0-4 193,1-2 1,4-2-157,0-2 1,1 3 129,-6-4 1,5 4-7,1 1-100,-1 7 179,-5-5 0,-1 5-154,-3-7 154,-4 7 1,-6-4-79,-1 7 350,1 0-320,-7 5 240,-1 0-237,-7 0 69,-7 0 668,-1 7-418,-7 1 1,-1 2 563,-4 0-382,4 0-178,-5 4 1,6 6 308,0-1-393,1 1-31,-1 1 0,2-4-117,3 2 1,4 2 111,6-1 0,0 0-14,0-6 0,1 1 31,4 0-335,-3-1 134,17-5 1,-9 2-122,10-6 44,3 0 157,-7-5 1,10-8-181,-6-7-17,-1 0 171,3-13-58,-6 6 74,-1-8 0,-4-4-25,-6 0 90,0-1-73,-5 12 1,-7-3-40,-2 7 1,-5 1-1,0 8 0,-6-1 62,1 6 0,-1 0 0,5 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1 251 8090,'0'-20'12,"0"1"1,0-6 212,0 5-24,0 1 258,0 11 147,0 1-223,0 1-238,0 4 208,0-5-383,0 14 76,0 8 0,0 3 170,0 6-467,0-6 216,0 10 0,0-4 23,0 11 0,0-4-176,0 3 0,0-5-431,0-4 426,0 3 0,0-7-166,0 3-77,0-2 15,0-8-10,0 1 244,0-7 1,1-3 28,4-10 38,-3-3 0,9-15-179,-6-6 460,7-1-109,-4-12 1,8 4 34,4-6-21,-4 0 0,12 0-164,-4 0 601,-3 6-326,7 2 0,-11 14-4,2 2 238,4 4-37,-13 7-214,9 3-70,-17 12 0,5 4-5,-7 10 0,-2 3-5,-3 6 17,-3 1-220,-7 5 89,0-3 1,1 8 149,-1-5-375,0-1 162,7-5 1,-5 1 48,3-1-180,4 1 100,-7-8 1,11 0-56,-3-8 125,4-6 4,1-1 0,0-9-4,0-3 1,6-9 9,4-11 4,3-2 0,7-3-34,-1 1 240,7-7-189,-9-2 0,9-6-32,-7 0 46,8 0-9,-5 0 1,6 6 307,-3 4-176,-4 9 1,-6 1-21,-1 9 163,1 4-229,-7 11 0,-1 1 302,-7 4-148,0 4 1,-5 12-79,0 3 107,-7 4-127,4 1 0,-6 6 91,-1-1-320,7 7 100,-5-10 0,9 5-349,-5-7 263,5 1 1,-2-1-295,6 0 1,0-6 56,0-3 168,0-4 0,1-6-124,4 0 1,3-9 327,7-1 0,0-6 0,0-9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206 102 8090,'-6'-8'293,"4"-5"1,-11 11-112,3-3 1,2 4-78,-2 1 0,1 6-158,-6 4 0,0 3 41,0 2 216,1 6-498,-1 2 219,0 6 1,1 1 66,-1-1 1,7 1 46,3-1 0,-2-5 132,2 1-331,1-7 27,4 3 0,6-8-124,4-3 273,3-3-23,2-7 1,-1-2-277,1-3 279,6-3 1,-4-12-136,2 1 1,-2-6 112,-3 6 1,1-8 67,0 3-78,-7-4 1,5-6 17,-3 0 0,-2 1-1,2 8 0,-7-1 369,2 7-60,-4-7 46,-1 9-66,0 3 1,-6 9-165,-4 10-37,4 3 0,-3 8 81,5 4-262,2-4 87,-5 12 1,7-7 149,0 3-360,0 4 116,0-11 0,0 9-48,0-7 140,0 1 0,7-5-139,3-1 109,3 1 30,8-7-114,-5-1 115,6-7 1,-6-2-30,3-3 83,-2-10-58,4-1 0,-6-12-21,-1 4 188,1-4-70,0-1 0,-5 4 90,-1 1-69,-5-1 0,4 1-16,-3-1 28,-4 7 11,6-3-81,-14 13 1,4 3 36,-7 10-208,7 3 171,-10 7 0,11 1 22,-3 4-238,4-4 91,1 12 1,0-10 103,0 6-181,0-6 159,6 10 1,-2-12 2,5 4-19,8-4 0,1-6-12,6 0 1,-4-7-3,4 2 18,1-3-505,4-2 307,1-7 0,-3-1-9,-2-7-389,3 0 621,-12-6 0,12-2 0,-5-6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0 8090,'-10'0'5,"1"0"1,-1 0 176,-5 0 1,5 0 170,1 0-215,5 7 53,-2 1 1,6 8-100,0 4 85,0-4 0,0 6-34,0-8 1,11 4-125,4-3 0,3 3-88,-3-8 0,-1-4 122,1-1 1,0-5-71,-1-5 1,1 2 78,0-7 1,-7 0-46,-3-4 1,-4-1-17,-1 0 0,-8 2-332,-6 3 162,-1-3 0,-8 12-255,3-4 1,-1 3 76,-3 2-598,2 0 384,8 7 561,6 1 0,-6 7 0,6-1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7973,'-13'1'-292,"3"4"222,4-3 1,1 11 124,0-3 212,0 3-181,5 1 0,0 3 85,0 2-355,0-2 101,0 10 0,0-5 0,0 2-36,0 4 156,0-12 0,0 10-120,0-6 108,0 0 0,0-6 19,0 1-64,0-7-11,0 5 1,0-13 37,0 0 0,0-3-64,0-12 1,2 4 54,3-9 0,-4-1-4,4 1 0,3-6-36,2 2 1,3-9-8,2-1 0,0-1 41,-1 6 0,1 1-18,0 4 80,6-4 1,-5 12 144,4-4 0,-4 5-171,-1 6 285,-7 2-174,5 7 1,-6 2 171,3 3-93,-4 3-137,-6 13 1,5 2 180,0 6-180,0 1 1,-5-1 30,0 0 1,0 1 77,0-1-156,0 1 1,0-3 11,0-2 0,0 1 80,0-6-430,0-1 193,0 2 1,0-9-696,0 3 327,0-10 478,0 8 0,6-12 0,2 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8031,'-8'-7'-668,"-5"6"1042,12-13-40,-12 13 144,11-6-185,-5 7-1,7 0-129,0 0 138,-6 0 0,4 0-496,-4 0 187,6 0 178,0 0-220,0 7 69,0-6-116,0 13 58,6-6 1,-4 1-6,3 1-189,-4-6 235,6 9-85,-5-12 115,4 6-12,-6-7 7,0 0-26,7 0-23,-6 0 318,6 0-139,-7 0 1,0-2-276,0-3 198,0 4-1251,0-6 676,0 1 212,0 4 283,0-5 0,0 1 0,0-2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236 132 7934,'2'-15'0,"3"0"0,-4 5-61,4 1 120,-3 5 1,-1-7 225,4 6 0,-3-6-65,3 1 0,-3 2 163,-2-2 112,0 7-442,0-11 1,-2 13 121,-3-4 0,-8 10-117,-7 5 0,-4 3 59,4 1 0,-6 8-374,2 2 0,-4 4-1,-2 1 1,8 1-397,2-1 494,10 0-224,-3 1 206,11-7 0,-4 3-127,6-7 53,6 1 175,9-5 1,6-7-115,4-3 304,3-4-186,-5-1 1,6-1-74,0-4 320,-6-3-233,5-7 0,-12-1 232,4-4-73,-10 4 1,1-12 85,-6 4 1,0 1-45,-5-2 0,0 1-59,0-6 0,0 6-28,0-1 0,-5 6 149,0-6 1,-1 12 121,1-2-78,3 11-146,-11-3 1,11 9-7,-3 3 0,4 8-14,1 6 1,1 2 19,4-1 0,-1 3-12,5 6 1,-5 1 17,1-1 0,1 0-144,-1 1 1,2-1-60,-3 1 1,-2-6-127,3 1 1,2-2 105,-3 1 1,3-3-358,-2-6-125,-4-7 0,8-1 5,-4-7 592,-4 0 0,12-7 0,-5-1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8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191 118 7934,'10'-15'0,"0"1"0,-5-1-34,4 0 1,-4 5 26,5 1 0,-7 4 43,2-5 196,4 7 45,-8-4-233,6 1-93,-7 4 205,0-5-223,0 7 33,0 0 123,-7 7 0,-1 1 0,-7 7 1,1 0-1,-1-1-245,0 1 107,1 0 1,-6 1-221,0 4 184,1-4 18,4 12 1,0-12-137,1 4 215,-1-4-41,0 5-162,1-5 184,-1 6 0,7-8-59,3 1 1,3-5-78,2 0 110,0-7 1,7 3-1,2-6 1,9 0 121,2 0-117,6-6 4,-10 4 1,7-11 242,-3 3-233,-4 4-8,12-7 105,-12 11-83,6-11 1,-8 12 5,1-4 57,-7-4-48,5 8 2,-5-6 102,1 7-109,-3 7 0,-6 1 19,0 7 1,-2-1-2,-2 1 0,-5 5 144,-5-1-139,-1 7-4,0-9 27,1 11-31,-1-12 1,0 5 29,1-6-304,-1-1 10,7-5-79,-5 4-384,11-12 702,-5 6 0,14-14 0,1-1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9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15 117 8203,'-8'0'1129,"1"0"-963,7 0 0,0 6 22,0 4-54,0 3 87,0 8-242,0-4 187,0 10 0,2-4 166,3 7-471,-3-1 141,4 0 1,-6-1-275,0-3 200,0-4 6,0 0 26,0-4-64,0 4 174,0-13-270,0-2 11,0-6 191,0 0 1,0-6-373,0-4 176,0-3 6,-6-8 1,4-2 72,-3-6 1,3-1-17,2 1 72,7-7-17,-5 5 1,11-5 89,-3 7-88,-4 6 71,7-5 0,-10 12 191,7-4-121,0 4-78,5 7 276,-7-4-155,5 12 0,-5-6 4,7 7 0,-5 2-22,-1 3 1,0 3 16,0 7 124,-2-1-169,-1 8 1,-4-4 88,3 6-99,-3 1 1,-1-1-18,4 0 1,-3-1-89,3 2 0,-4 1 78,-1-6 6,0 6 0,-1-10 34,-4 4-112,3-4 71,-4-1 0,1-6-9,0 1-5,-7-6-195,4 2 88,0-6 1,-3-6 110,6-4-325,0-10 175,5 4 1,0-12-224,0 4 196,6-4 1,2-3 29,7-4-118,0 4 88,0-4 1,-1 5-12,1 1 452,0-1-222,-1 7 1,6 2 185,0 7-155,-7 5-43,6-4 1,-14 12 309,10-4-136,-4 10-21,4 3 1,-2 7 69,-3-1 1,1 3-24,-6 2 140,0 4-147,-5 6 1,0 1-22,0-1 212,0 1-188,0-1 0,0 0 29,0 1-87,0-1-45,0-6 0,0 3-119,0-6-116,0 6 269,7-16-631,-6 9 364,12-17 0,-9 9 55,5-6-1072,1 0 747,-2-5 0,5-5-6,-3 0 370,-3-6 0,6 3 0,-5-7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0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1731 368 7917,'-15'-7'-435,"1"-3"0,4 2 469,0-2 398,7 1 0,-5-6 221,3 0-475,3 0-45,-4 1 0,6-3 320,0-2-265,-7 2-47,-1-10 1,-7 9-99,1-7-93,-8 7 91,-7-3 0,-15 6-157,-10 1 1,-11 5 221,-9 5-1869,-12 8 1802,35 5 0,-1 4 1,-9 4-1,-1 5 21,-4 6 0,0 3 204,-2 3 0,0 4-151,2 4 1,0 4 0,0 2-1,1 2 181,1 3 1,1 2-158,-1 3 1,4 1-962,12-3 1,4 1 1154,2 4 0,6 0-120,14-9 0,6 1-528,3 1 0,5 1 529,5-3 1,6-1-268,8 1 1,6-1 85,3-4 0,6-4 0,11-2 0,7-5 121,4-7 1,2-4-672,6-1 0,3-4 379,2-7 0,3-3 0,10-2 1,1-2-47,1-3 0,0-1 20,2-1 1,-1 0 105,-3 0 0,-1-2 0,1-5 0,-1-3-162,1-2 0,-1-2 52,1-6 0,-1-3-527,-8-3 1,-3-3 853,1 0 1,-3-2-133,-11 1 1,-2-1 0,-1-2-1,-2-1 2,-1-1 0,-3-1 367,24-30 290,-7-7 1,-22-2-328,-11-9 247,-3-4-268,-15 37 1,-4-1 0,-5-45-335,-5 44 1,-3 1 234,-5-1 1,-4 1-142,-4 2 1,-5 2-634,-5-2 1,-3 1 380,-3-4 0,-2 3 0,-5 12 0,-3 5 39,0 1 1,-2 4-570,1 9 1,-1 6 432,-3 3 1,0 5-1,2 11 1,-2 4 252,-3 1 0,-1 1 0,5 2 0,0 1 0,-4-2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2/9/21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June 16, Sum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62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symbol table contains the names of all program identifiers, segments,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related information.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94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3D32-A3A8-CC49-A1F0-D2268909CEBF}" type="datetime1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E620-455B-7E43-8C7D-5A4C317F8F56}" type="datetime1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39F3-AB70-DB44-ACC4-3D336DFCDEB0}" type="datetime1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Garamond" panose="02020404030301010803" pitchFamily="18" charset="0"/>
              </a:defRPr>
            </a:lvl1pPr>
            <a:lvl2pPr>
              <a:defRPr sz="23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A53-A4A8-9141-B812-D8E02909B9D4}" type="datetime1">
              <a:rPr lang="en-US" smtClean="0"/>
              <a:t>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C675-F7B0-B645-B568-D8636801723C}" type="datetime1">
              <a:rPr lang="en-US" smtClean="0"/>
              <a:t>2/9/21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2/9/21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6CD1-60B4-AF4D-A591-25D0BDE1B6B3}" type="datetime1">
              <a:rPr lang="en-US" smtClean="0"/>
              <a:t>2/9/21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8A14-135B-4A40-B0E4-DFBECD2C6C11}" type="datetime1">
              <a:rPr lang="en-US" smtClean="0"/>
              <a:t>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B9D-ADBB-BA4B-906D-A10EE1F24AB2}" type="datetime1">
              <a:rPr lang="en-US" smtClean="0"/>
              <a:t>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A06D-9AEF-1447-8F20-E1DE5A919FD7}" type="datetime1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customXml" Target="../ink/ink22.xml"/><Relationship Id="rId18" Type="http://schemas.openxmlformats.org/officeDocument/2006/relationships/image" Target="../media/image290.png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260.png"/><Relationship Id="rId17" Type="http://schemas.openxmlformats.org/officeDocument/2006/relationships/customXml" Target="../ink/ink24.xml"/><Relationship Id="rId2" Type="http://schemas.openxmlformats.org/officeDocument/2006/relationships/image" Target="../media/image4.png"/><Relationship Id="rId16" Type="http://schemas.openxmlformats.org/officeDocument/2006/relationships/image" Target="../media/image280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11" Type="http://schemas.openxmlformats.org/officeDocument/2006/relationships/customXml" Target="../ink/ink21.xml"/><Relationship Id="rId24" Type="http://schemas.openxmlformats.org/officeDocument/2006/relationships/image" Target="../media/image320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10" Type="http://schemas.openxmlformats.org/officeDocument/2006/relationships/image" Target="../media/image250.png"/><Relationship Id="rId19" Type="http://schemas.openxmlformats.org/officeDocument/2006/relationships/customXml" Target="../ink/ink25.xml"/><Relationship Id="rId4" Type="http://schemas.openxmlformats.org/officeDocument/2006/relationships/image" Target="../media/image220.png"/><Relationship Id="rId9" Type="http://schemas.openxmlformats.org/officeDocument/2006/relationships/customXml" Target="../ink/ink20.xml"/><Relationship Id="rId14" Type="http://schemas.openxmlformats.org/officeDocument/2006/relationships/image" Target="../media/image270.png"/><Relationship Id="rId22" Type="http://schemas.openxmlformats.org/officeDocument/2006/relationships/image" Target="../media/image3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5" Type="http://schemas.openxmlformats.org/officeDocument/2006/relationships/customXml" Target="../ink/ink29.xml"/><Relationship Id="rId4" Type="http://schemas.openxmlformats.org/officeDocument/2006/relationships/image" Target="../media/image3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0.png"/><Relationship Id="rId5" Type="http://schemas.openxmlformats.org/officeDocument/2006/relationships/customXml" Target="../ink/ink32.xml"/><Relationship Id="rId4" Type="http://schemas.openxmlformats.org/officeDocument/2006/relationships/image" Target="../media/image3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customXml" Target="../ink/ink39.xml"/><Relationship Id="rId18" Type="http://schemas.openxmlformats.org/officeDocument/2006/relationships/image" Target="../media/image490.png"/><Relationship Id="rId26" Type="http://schemas.openxmlformats.org/officeDocument/2006/relationships/image" Target="../media/image530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460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2" Type="http://schemas.openxmlformats.org/officeDocument/2006/relationships/image" Target="../media/image7.png"/><Relationship Id="rId16" Type="http://schemas.openxmlformats.org/officeDocument/2006/relationships/image" Target="../media/image480.png"/><Relationship Id="rId20" Type="http://schemas.openxmlformats.org/officeDocument/2006/relationships/image" Target="../media/image500.png"/><Relationship Id="rId29" Type="http://schemas.openxmlformats.org/officeDocument/2006/relationships/customXml" Target="../ink/ink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11" Type="http://schemas.openxmlformats.org/officeDocument/2006/relationships/customXml" Target="../ink/ink38.xml"/><Relationship Id="rId24" Type="http://schemas.openxmlformats.org/officeDocument/2006/relationships/image" Target="../media/image520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540.png"/><Relationship Id="rId10" Type="http://schemas.openxmlformats.org/officeDocument/2006/relationships/image" Target="../media/image450.png"/><Relationship Id="rId19" Type="http://schemas.openxmlformats.org/officeDocument/2006/relationships/customXml" Target="../ink/ink42.xml"/><Relationship Id="rId4" Type="http://schemas.openxmlformats.org/officeDocument/2006/relationships/image" Target="../media/image420.png"/><Relationship Id="rId9" Type="http://schemas.openxmlformats.org/officeDocument/2006/relationships/customXml" Target="../ink/ink37.xml"/><Relationship Id="rId14" Type="http://schemas.openxmlformats.org/officeDocument/2006/relationships/image" Target="../media/image470.png"/><Relationship Id="rId22" Type="http://schemas.openxmlformats.org/officeDocument/2006/relationships/image" Target="../media/image511.png"/><Relationship Id="rId27" Type="http://schemas.openxmlformats.org/officeDocument/2006/relationships/customXml" Target="../ink/ink46.xml"/><Relationship Id="rId30" Type="http://schemas.openxmlformats.org/officeDocument/2006/relationships/image" Target="../media/image5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customXml" Target="../ink/ink54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3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9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0.png"/><Relationship Id="rId11" Type="http://schemas.openxmlformats.org/officeDocument/2006/relationships/customXml" Target="../ink/ink53.xml"/><Relationship Id="rId24" Type="http://schemas.openxmlformats.org/officeDocument/2006/relationships/image" Target="../media/image69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2.png"/><Relationship Id="rId19" Type="http://schemas.openxmlformats.org/officeDocument/2006/relationships/customXml" Target="../ink/ink57.xml"/><Relationship Id="rId4" Type="http://schemas.openxmlformats.org/officeDocument/2006/relationships/image" Target="../media/image590.png"/><Relationship Id="rId9" Type="http://schemas.openxmlformats.org/officeDocument/2006/relationships/customXml" Target="../ink/ink52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66.xml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76.png"/><Relationship Id="rId2" Type="http://schemas.openxmlformats.org/officeDocument/2006/relationships/image" Target="../media/image10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customXml" Target="../ink/ink65.xml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64.xml"/><Relationship Id="rId1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.png"/><Relationship Id="rId21" Type="http://schemas.openxmlformats.org/officeDocument/2006/relationships/customXml" Target="../ink/ink77.xml"/><Relationship Id="rId42" Type="http://schemas.openxmlformats.org/officeDocument/2006/relationships/image" Target="../media/image99.png"/><Relationship Id="rId47" Type="http://schemas.openxmlformats.org/officeDocument/2006/relationships/customXml" Target="../ink/ink90.xml"/><Relationship Id="rId63" Type="http://schemas.openxmlformats.org/officeDocument/2006/relationships/customXml" Target="../ink/ink98.xml"/><Relationship Id="rId68" Type="http://schemas.openxmlformats.org/officeDocument/2006/relationships/image" Target="../media/image112.png"/><Relationship Id="rId84" Type="http://schemas.openxmlformats.org/officeDocument/2006/relationships/image" Target="../media/image120.png"/><Relationship Id="rId16" Type="http://schemas.openxmlformats.org/officeDocument/2006/relationships/image" Target="../media/image86.png"/><Relationship Id="rId11" Type="http://schemas.openxmlformats.org/officeDocument/2006/relationships/customXml" Target="../ink/ink72.xml"/><Relationship Id="rId32" Type="http://schemas.openxmlformats.org/officeDocument/2006/relationships/image" Target="../media/image94.png"/><Relationship Id="rId37" Type="http://schemas.openxmlformats.org/officeDocument/2006/relationships/customXml" Target="../ink/ink85.xml"/><Relationship Id="rId53" Type="http://schemas.openxmlformats.org/officeDocument/2006/relationships/customXml" Target="../ink/ink93.xml"/><Relationship Id="rId58" Type="http://schemas.openxmlformats.org/officeDocument/2006/relationships/image" Target="../media/image107.png"/><Relationship Id="rId74" Type="http://schemas.openxmlformats.org/officeDocument/2006/relationships/image" Target="../media/image115.png"/><Relationship Id="rId79" Type="http://schemas.openxmlformats.org/officeDocument/2006/relationships/customXml" Target="../ink/ink106.xml"/><Relationship Id="rId5" Type="http://schemas.openxmlformats.org/officeDocument/2006/relationships/customXml" Target="../ink/ink69.xml"/><Relationship Id="rId61" Type="http://schemas.openxmlformats.org/officeDocument/2006/relationships/customXml" Target="../ink/ink97.xml"/><Relationship Id="rId82" Type="http://schemas.openxmlformats.org/officeDocument/2006/relationships/image" Target="../media/image119.png"/><Relationship Id="rId19" Type="http://schemas.openxmlformats.org/officeDocument/2006/relationships/customXml" Target="../ink/ink76.xml"/><Relationship Id="rId14" Type="http://schemas.openxmlformats.org/officeDocument/2006/relationships/image" Target="../media/image85.png"/><Relationship Id="rId22" Type="http://schemas.openxmlformats.org/officeDocument/2006/relationships/image" Target="../media/image89.png"/><Relationship Id="rId27" Type="http://schemas.openxmlformats.org/officeDocument/2006/relationships/customXml" Target="../ink/ink80.xml"/><Relationship Id="rId30" Type="http://schemas.openxmlformats.org/officeDocument/2006/relationships/image" Target="../media/image93.png"/><Relationship Id="rId35" Type="http://schemas.openxmlformats.org/officeDocument/2006/relationships/customXml" Target="../ink/ink84.xml"/><Relationship Id="rId43" Type="http://schemas.openxmlformats.org/officeDocument/2006/relationships/customXml" Target="../ink/ink88.xml"/><Relationship Id="rId48" Type="http://schemas.openxmlformats.org/officeDocument/2006/relationships/image" Target="../media/image102.png"/><Relationship Id="rId56" Type="http://schemas.openxmlformats.org/officeDocument/2006/relationships/image" Target="../media/image106.png"/><Relationship Id="rId64" Type="http://schemas.openxmlformats.org/officeDocument/2006/relationships/image" Target="../media/image110.png"/><Relationship Id="rId69" Type="http://schemas.openxmlformats.org/officeDocument/2006/relationships/customXml" Target="../ink/ink101.xml"/><Relationship Id="rId77" Type="http://schemas.openxmlformats.org/officeDocument/2006/relationships/customXml" Target="../ink/ink105.xml"/><Relationship Id="rId8" Type="http://schemas.openxmlformats.org/officeDocument/2006/relationships/image" Target="../media/image82.png"/><Relationship Id="rId51" Type="http://schemas.openxmlformats.org/officeDocument/2006/relationships/customXml" Target="../ink/ink92.xml"/><Relationship Id="rId72" Type="http://schemas.openxmlformats.org/officeDocument/2006/relationships/image" Target="../media/image114.png"/><Relationship Id="rId80" Type="http://schemas.openxmlformats.org/officeDocument/2006/relationships/image" Target="../media/image118.png"/><Relationship Id="rId3" Type="http://schemas.openxmlformats.org/officeDocument/2006/relationships/customXml" Target="../ink/ink68.xml"/><Relationship Id="rId12" Type="http://schemas.openxmlformats.org/officeDocument/2006/relationships/image" Target="../media/image84.png"/><Relationship Id="rId17" Type="http://schemas.openxmlformats.org/officeDocument/2006/relationships/customXml" Target="../ink/ink75.xml"/><Relationship Id="rId25" Type="http://schemas.openxmlformats.org/officeDocument/2006/relationships/customXml" Target="../ink/ink79.xml"/><Relationship Id="rId33" Type="http://schemas.openxmlformats.org/officeDocument/2006/relationships/customXml" Target="../ink/ink83.xml"/><Relationship Id="rId38" Type="http://schemas.openxmlformats.org/officeDocument/2006/relationships/image" Target="../media/image97.png"/><Relationship Id="rId46" Type="http://schemas.openxmlformats.org/officeDocument/2006/relationships/image" Target="../media/image101.png"/><Relationship Id="rId59" Type="http://schemas.openxmlformats.org/officeDocument/2006/relationships/customXml" Target="../ink/ink96.xml"/><Relationship Id="rId67" Type="http://schemas.openxmlformats.org/officeDocument/2006/relationships/customXml" Target="../ink/ink100.xml"/><Relationship Id="rId20" Type="http://schemas.openxmlformats.org/officeDocument/2006/relationships/image" Target="../media/image88.png"/><Relationship Id="rId41" Type="http://schemas.openxmlformats.org/officeDocument/2006/relationships/customXml" Target="../ink/ink87.xml"/><Relationship Id="rId54" Type="http://schemas.openxmlformats.org/officeDocument/2006/relationships/image" Target="../media/image105.png"/><Relationship Id="rId62" Type="http://schemas.openxmlformats.org/officeDocument/2006/relationships/image" Target="../media/image109.png"/><Relationship Id="rId70" Type="http://schemas.openxmlformats.org/officeDocument/2006/relationships/image" Target="../media/image113.png"/><Relationship Id="rId75" Type="http://schemas.openxmlformats.org/officeDocument/2006/relationships/customXml" Target="../ink/ink104.xml"/><Relationship Id="rId83" Type="http://schemas.openxmlformats.org/officeDocument/2006/relationships/customXml" Target="../ink/ink10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5" Type="http://schemas.openxmlformats.org/officeDocument/2006/relationships/customXml" Target="../ink/ink74.xml"/><Relationship Id="rId23" Type="http://schemas.openxmlformats.org/officeDocument/2006/relationships/customXml" Target="../ink/ink78.xml"/><Relationship Id="rId28" Type="http://schemas.openxmlformats.org/officeDocument/2006/relationships/image" Target="../media/image92.png"/><Relationship Id="rId36" Type="http://schemas.openxmlformats.org/officeDocument/2006/relationships/image" Target="../media/image96.png"/><Relationship Id="rId49" Type="http://schemas.openxmlformats.org/officeDocument/2006/relationships/customXml" Target="../ink/ink91.xml"/><Relationship Id="rId57" Type="http://schemas.openxmlformats.org/officeDocument/2006/relationships/customXml" Target="../ink/ink95.xml"/><Relationship Id="rId10" Type="http://schemas.openxmlformats.org/officeDocument/2006/relationships/image" Target="../media/image83.png"/><Relationship Id="rId31" Type="http://schemas.openxmlformats.org/officeDocument/2006/relationships/customXml" Target="../ink/ink82.xml"/><Relationship Id="rId44" Type="http://schemas.openxmlformats.org/officeDocument/2006/relationships/image" Target="../media/image100.png"/><Relationship Id="rId52" Type="http://schemas.openxmlformats.org/officeDocument/2006/relationships/image" Target="../media/image104.png"/><Relationship Id="rId60" Type="http://schemas.openxmlformats.org/officeDocument/2006/relationships/image" Target="../media/image108.png"/><Relationship Id="rId65" Type="http://schemas.openxmlformats.org/officeDocument/2006/relationships/customXml" Target="../ink/ink99.xml"/><Relationship Id="rId73" Type="http://schemas.openxmlformats.org/officeDocument/2006/relationships/customXml" Target="../ink/ink103.xml"/><Relationship Id="rId78" Type="http://schemas.openxmlformats.org/officeDocument/2006/relationships/image" Target="../media/image117.png"/><Relationship Id="rId81" Type="http://schemas.openxmlformats.org/officeDocument/2006/relationships/customXml" Target="../ink/ink107.xml"/><Relationship Id="rId4" Type="http://schemas.openxmlformats.org/officeDocument/2006/relationships/image" Target="../media/image80.png"/><Relationship Id="rId9" Type="http://schemas.openxmlformats.org/officeDocument/2006/relationships/customXml" Target="../ink/ink71.xml"/><Relationship Id="rId13" Type="http://schemas.openxmlformats.org/officeDocument/2006/relationships/customXml" Target="../ink/ink73.xml"/><Relationship Id="rId18" Type="http://schemas.openxmlformats.org/officeDocument/2006/relationships/image" Target="../media/image87.png"/><Relationship Id="rId39" Type="http://schemas.openxmlformats.org/officeDocument/2006/relationships/customXml" Target="../ink/ink86.xml"/><Relationship Id="rId34" Type="http://schemas.openxmlformats.org/officeDocument/2006/relationships/image" Target="../media/image95.png"/><Relationship Id="rId50" Type="http://schemas.openxmlformats.org/officeDocument/2006/relationships/image" Target="../media/image103.png"/><Relationship Id="rId55" Type="http://schemas.openxmlformats.org/officeDocument/2006/relationships/customXml" Target="../ink/ink94.xml"/><Relationship Id="rId76" Type="http://schemas.openxmlformats.org/officeDocument/2006/relationships/image" Target="../media/image116.png"/><Relationship Id="rId7" Type="http://schemas.openxmlformats.org/officeDocument/2006/relationships/customXml" Target="../ink/ink70.xml"/><Relationship Id="rId71" Type="http://schemas.openxmlformats.org/officeDocument/2006/relationships/customXml" Target="../ink/ink102.xml"/><Relationship Id="rId2" Type="http://schemas.openxmlformats.org/officeDocument/2006/relationships/image" Target="../media/image11.png"/><Relationship Id="rId29" Type="http://schemas.openxmlformats.org/officeDocument/2006/relationships/customXml" Target="../ink/ink81.xml"/><Relationship Id="rId24" Type="http://schemas.openxmlformats.org/officeDocument/2006/relationships/image" Target="../media/image90.png"/><Relationship Id="rId40" Type="http://schemas.openxmlformats.org/officeDocument/2006/relationships/image" Target="../media/image98.png"/><Relationship Id="rId45" Type="http://schemas.openxmlformats.org/officeDocument/2006/relationships/customXml" Target="../ink/ink89.xml"/><Relationship Id="rId66" Type="http://schemas.openxmlformats.org/officeDocument/2006/relationships/image" Target="../media/image1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customXml" Target="../ink/ink114.xml"/><Relationship Id="rId18" Type="http://schemas.openxmlformats.org/officeDocument/2006/relationships/image" Target="../media/image129.png"/><Relationship Id="rId26" Type="http://schemas.openxmlformats.org/officeDocument/2006/relationships/image" Target="../media/image133.png"/><Relationship Id="rId3" Type="http://schemas.openxmlformats.org/officeDocument/2006/relationships/customXml" Target="../ink/ink109.xml"/><Relationship Id="rId21" Type="http://schemas.openxmlformats.org/officeDocument/2006/relationships/customXml" Target="../ink/ink118.xml"/><Relationship Id="rId7" Type="http://schemas.openxmlformats.org/officeDocument/2006/relationships/customXml" Target="../ink/ink111.xml"/><Relationship Id="rId12" Type="http://schemas.openxmlformats.org/officeDocument/2006/relationships/image" Target="../media/image126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2" Type="http://schemas.openxmlformats.org/officeDocument/2006/relationships/image" Target="../media/image12.png"/><Relationship Id="rId16" Type="http://schemas.openxmlformats.org/officeDocument/2006/relationships/image" Target="../media/image128.png"/><Relationship Id="rId20" Type="http://schemas.openxmlformats.org/officeDocument/2006/relationships/image" Target="../media/image130.png"/><Relationship Id="rId29" Type="http://schemas.openxmlformats.org/officeDocument/2006/relationships/customXml" Target="../ink/ink1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customXml" Target="../ink/ink113.xml"/><Relationship Id="rId24" Type="http://schemas.openxmlformats.org/officeDocument/2006/relationships/image" Target="../media/image132.png"/><Relationship Id="rId32" Type="http://schemas.openxmlformats.org/officeDocument/2006/relationships/image" Target="../media/image136.png"/><Relationship Id="rId5" Type="http://schemas.openxmlformats.org/officeDocument/2006/relationships/customXml" Target="../ink/ink110.xml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134.png"/><Relationship Id="rId10" Type="http://schemas.openxmlformats.org/officeDocument/2006/relationships/image" Target="../media/image125.png"/><Relationship Id="rId19" Type="http://schemas.openxmlformats.org/officeDocument/2006/relationships/customXml" Target="../ink/ink117.xml"/><Relationship Id="rId31" Type="http://schemas.openxmlformats.org/officeDocument/2006/relationships/customXml" Target="../ink/ink123.xml"/><Relationship Id="rId4" Type="http://schemas.openxmlformats.org/officeDocument/2006/relationships/image" Target="../media/image122.png"/><Relationship Id="rId9" Type="http://schemas.openxmlformats.org/officeDocument/2006/relationships/customXml" Target="../ink/ink112.xml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customXml" Target="../ink/ink121.xml"/><Relationship Id="rId30" Type="http://schemas.openxmlformats.org/officeDocument/2006/relationships/image" Target="../media/image1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129.xml"/><Relationship Id="rId18" Type="http://schemas.openxmlformats.org/officeDocument/2006/relationships/image" Target="../media/image25.png"/><Relationship Id="rId26" Type="http://schemas.openxmlformats.org/officeDocument/2006/relationships/image" Target="../media/image29.png"/><Relationship Id="rId3" Type="http://schemas.openxmlformats.org/officeDocument/2006/relationships/customXml" Target="../ink/ink124.xml"/><Relationship Id="rId21" Type="http://schemas.openxmlformats.org/officeDocument/2006/relationships/customXml" Target="../ink/ink133.xml"/><Relationship Id="rId7" Type="http://schemas.openxmlformats.org/officeDocument/2006/relationships/customXml" Target="../ink/ink126.xml"/><Relationship Id="rId12" Type="http://schemas.openxmlformats.org/officeDocument/2006/relationships/image" Target="../media/image22.png"/><Relationship Id="rId17" Type="http://schemas.openxmlformats.org/officeDocument/2006/relationships/customXml" Target="../ink/ink131.xml"/><Relationship Id="rId25" Type="http://schemas.openxmlformats.org/officeDocument/2006/relationships/customXml" Target="../ink/ink135.xml"/><Relationship Id="rId2" Type="http://schemas.openxmlformats.org/officeDocument/2006/relationships/image" Target="../media/image17.png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29" Type="http://schemas.openxmlformats.org/officeDocument/2006/relationships/customXml" Target="../ink/ink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customXml" Target="../ink/ink128.xml"/><Relationship Id="rId24" Type="http://schemas.openxmlformats.org/officeDocument/2006/relationships/image" Target="../media/image28.png"/><Relationship Id="rId5" Type="http://schemas.openxmlformats.org/officeDocument/2006/relationships/customXml" Target="../ink/ink125.xml"/><Relationship Id="rId15" Type="http://schemas.openxmlformats.org/officeDocument/2006/relationships/customXml" Target="../ink/ink130.xml"/><Relationship Id="rId23" Type="http://schemas.openxmlformats.org/officeDocument/2006/relationships/customXml" Target="../ink/ink134.xml"/><Relationship Id="rId28" Type="http://schemas.openxmlformats.org/officeDocument/2006/relationships/image" Target="../media/image30.png"/><Relationship Id="rId10" Type="http://schemas.openxmlformats.org/officeDocument/2006/relationships/image" Target="../media/image21.png"/><Relationship Id="rId19" Type="http://schemas.openxmlformats.org/officeDocument/2006/relationships/customXml" Target="../ink/ink132.xml"/><Relationship Id="rId4" Type="http://schemas.openxmlformats.org/officeDocument/2006/relationships/image" Target="../media/image18.png"/><Relationship Id="rId9" Type="http://schemas.openxmlformats.org/officeDocument/2006/relationships/customXml" Target="../ink/ink127.xml"/><Relationship Id="rId14" Type="http://schemas.openxmlformats.org/officeDocument/2006/relationships/image" Target="../media/image23.png"/><Relationship Id="rId22" Type="http://schemas.openxmlformats.org/officeDocument/2006/relationships/image" Target="../media/image27.png"/><Relationship Id="rId27" Type="http://schemas.openxmlformats.org/officeDocument/2006/relationships/customXml" Target="../ink/ink136.xml"/><Relationship Id="rId30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customXml" Target="../ink/ink143.xml"/><Relationship Id="rId18" Type="http://schemas.openxmlformats.org/officeDocument/2006/relationships/image" Target="../media/image40.png"/><Relationship Id="rId26" Type="http://schemas.openxmlformats.org/officeDocument/2006/relationships/image" Target="../media/image44.png"/><Relationship Id="rId3" Type="http://schemas.openxmlformats.org/officeDocument/2006/relationships/customXml" Target="../ink/ink138.xml"/><Relationship Id="rId21" Type="http://schemas.openxmlformats.org/officeDocument/2006/relationships/customXml" Target="../ink/ink147.xml"/><Relationship Id="rId7" Type="http://schemas.openxmlformats.org/officeDocument/2006/relationships/customXml" Target="../ink/ink140.xml"/><Relationship Id="rId12" Type="http://schemas.openxmlformats.org/officeDocument/2006/relationships/image" Target="../media/image37.png"/><Relationship Id="rId17" Type="http://schemas.openxmlformats.org/officeDocument/2006/relationships/customXml" Target="../ink/ink145.xml"/><Relationship Id="rId25" Type="http://schemas.openxmlformats.org/officeDocument/2006/relationships/customXml" Target="../ink/ink149.xml"/><Relationship Id="rId2" Type="http://schemas.openxmlformats.org/officeDocument/2006/relationships/image" Target="../media/image32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29" Type="http://schemas.openxmlformats.org/officeDocument/2006/relationships/customXml" Target="../ink/ink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customXml" Target="../ink/ink142.xml"/><Relationship Id="rId24" Type="http://schemas.openxmlformats.org/officeDocument/2006/relationships/image" Target="../media/image43.png"/><Relationship Id="rId5" Type="http://schemas.openxmlformats.org/officeDocument/2006/relationships/customXml" Target="../ink/ink139.xml"/><Relationship Id="rId15" Type="http://schemas.openxmlformats.org/officeDocument/2006/relationships/customXml" Target="../ink/ink144.xml"/><Relationship Id="rId23" Type="http://schemas.openxmlformats.org/officeDocument/2006/relationships/customXml" Target="../ink/ink148.xml"/><Relationship Id="rId28" Type="http://schemas.openxmlformats.org/officeDocument/2006/relationships/image" Target="../media/image45.png"/><Relationship Id="rId10" Type="http://schemas.openxmlformats.org/officeDocument/2006/relationships/image" Target="../media/image36.png"/><Relationship Id="rId19" Type="http://schemas.openxmlformats.org/officeDocument/2006/relationships/customXml" Target="../ink/ink146.xml"/><Relationship Id="rId4" Type="http://schemas.openxmlformats.org/officeDocument/2006/relationships/image" Target="../media/image33.png"/><Relationship Id="rId9" Type="http://schemas.openxmlformats.org/officeDocument/2006/relationships/customXml" Target="../ink/ink141.xml"/><Relationship Id="rId14" Type="http://schemas.openxmlformats.org/officeDocument/2006/relationships/image" Target="../media/image38.png"/><Relationship Id="rId22" Type="http://schemas.openxmlformats.org/officeDocument/2006/relationships/image" Target="../media/image42.png"/><Relationship Id="rId27" Type="http://schemas.openxmlformats.org/officeDocument/2006/relationships/customXml" Target="../ink/ink150.xml"/><Relationship Id="rId30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customXml" Target="../ink/ink152.xml"/><Relationship Id="rId7" Type="http://schemas.openxmlformats.org/officeDocument/2006/relationships/customXml" Target="../ink/ink154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customXml" Target="../ink/ink153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0.xml"/><Relationship Id="rId18" Type="http://schemas.openxmlformats.org/officeDocument/2006/relationships/image" Target="../media/image59.png"/><Relationship Id="rId26" Type="http://schemas.openxmlformats.org/officeDocument/2006/relationships/image" Target="../media/image79.png"/><Relationship Id="rId3" Type="http://schemas.openxmlformats.org/officeDocument/2006/relationships/customXml" Target="../ink/ink155.xml"/><Relationship Id="rId21" Type="http://schemas.openxmlformats.org/officeDocument/2006/relationships/customXml" Target="../ink/ink164.xml"/><Relationship Id="rId34" Type="http://schemas.openxmlformats.org/officeDocument/2006/relationships/image" Target="../media/image139.png"/><Relationship Id="rId7" Type="http://schemas.openxmlformats.org/officeDocument/2006/relationships/customXml" Target="../ink/ink157.xml"/><Relationship Id="rId12" Type="http://schemas.openxmlformats.org/officeDocument/2006/relationships/image" Target="../media/image56.png"/><Relationship Id="rId17" Type="http://schemas.openxmlformats.org/officeDocument/2006/relationships/customXml" Target="../ink/ink162.xml"/><Relationship Id="rId25" Type="http://schemas.openxmlformats.org/officeDocument/2006/relationships/customXml" Target="../ink/ink166.xml"/><Relationship Id="rId33" Type="http://schemas.openxmlformats.org/officeDocument/2006/relationships/customXml" Target="../ink/ink170.xml"/><Relationship Id="rId2" Type="http://schemas.openxmlformats.org/officeDocument/2006/relationships/image" Target="../media/image51.png"/><Relationship Id="rId16" Type="http://schemas.openxmlformats.org/officeDocument/2006/relationships/image" Target="../media/image58.png"/><Relationship Id="rId20" Type="http://schemas.openxmlformats.org/officeDocument/2006/relationships/image" Target="../media/image60.png"/><Relationship Id="rId29" Type="http://schemas.openxmlformats.org/officeDocument/2006/relationships/customXml" Target="../ink/ink1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customXml" Target="../ink/ink159.xml"/><Relationship Id="rId24" Type="http://schemas.openxmlformats.org/officeDocument/2006/relationships/image" Target="../media/image71.png"/><Relationship Id="rId32" Type="http://schemas.openxmlformats.org/officeDocument/2006/relationships/image" Target="../media/image138.png"/><Relationship Id="rId5" Type="http://schemas.openxmlformats.org/officeDocument/2006/relationships/customXml" Target="../ink/ink156.xml"/><Relationship Id="rId15" Type="http://schemas.openxmlformats.org/officeDocument/2006/relationships/customXml" Target="../ink/ink161.xml"/><Relationship Id="rId23" Type="http://schemas.openxmlformats.org/officeDocument/2006/relationships/customXml" Target="../ink/ink165.xml"/><Relationship Id="rId28" Type="http://schemas.openxmlformats.org/officeDocument/2006/relationships/image" Target="../media/image121.png"/><Relationship Id="rId10" Type="http://schemas.openxmlformats.org/officeDocument/2006/relationships/image" Target="../media/image55.png"/><Relationship Id="rId19" Type="http://schemas.openxmlformats.org/officeDocument/2006/relationships/customXml" Target="../ink/ink163.xml"/><Relationship Id="rId31" Type="http://schemas.openxmlformats.org/officeDocument/2006/relationships/customXml" Target="../ink/ink169.xml"/><Relationship Id="rId4" Type="http://schemas.openxmlformats.org/officeDocument/2006/relationships/image" Target="../media/image52.png"/><Relationship Id="rId9" Type="http://schemas.openxmlformats.org/officeDocument/2006/relationships/customXml" Target="../ink/ink158.xml"/><Relationship Id="rId14" Type="http://schemas.openxmlformats.org/officeDocument/2006/relationships/image" Target="../media/image57.png"/><Relationship Id="rId22" Type="http://schemas.openxmlformats.org/officeDocument/2006/relationships/image" Target="../media/image61.png"/><Relationship Id="rId27" Type="http://schemas.openxmlformats.org/officeDocument/2006/relationships/customXml" Target="../ink/ink167.xml"/><Relationship Id="rId30" Type="http://schemas.openxmlformats.org/officeDocument/2006/relationships/image" Target="../media/image137.png"/><Relationship Id="rId8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customXml" Target="../ink/ink176.xml"/><Relationship Id="rId18" Type="http://schemas.openxmlformats.org/officeDocument/2006/relationships/image" Target="../media/image148.png"/><Relationship Id="rId3" Type="http://schemas.openxmlformats.org/officeDocument/2006/relationships/customXml" Target="../ink/ink171.xml"/><Relationship Id="rId7" Type="http://schemas.openxmlformats.org/officeDocument/2006/relationships/customXml" Target="../ink/ink173.xml"/><Relationship Id="rId12" Type="http://schemas.openxmlformats.org/officeDocument/2006/relationships/image" Target="../media/image145.png"/><Relationship Id="rId17" Type="http://schemas.openxmlformats.org/officeDocument/2006/relationships/customXml" Target="../ink/ink178.xml"/><Relationship Id="rId2" Type="http://schemas.openxmlformats.org/officeDocument/2006/relationships/image" Target="../media/image140.png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customXml" Target="../ink/ink175.xml"/><Relationship Id="rId5" Type="http://schemas.openxmlformats.org/officeDocument/2006/relationships/customXml" Target="../ink/ink172.xml"/><Relationship Id="rId15" Type="http://schemas.openxmlformats.org/officeDocument/2006/relationships/customXml" Target="../ink/ink177.xml"/><Relationship Id="rId10" Type="http://schemas.openxmlformats.org/officeDocument/2006/relationships/image" Target="../media/image144.png"/><Relationship Id="rId4" Type="http://schemas.openxmlformats.org/officeDocument/2006/relationships/image" Target="../media/image141.png"/><Relationship Id="rId9" Type="http://schemas.openxmlformats.org/officeDocument/2006/relationships/customXml" Target="../ink/ink174.xml"/><Relationship Id="rId14" Type="http://schemas.openxmlformats.org/officeDocument/2006/relationships/image" Target="../media/image1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customXml" Target="../ink/ink184.xml"/><Relationship Id="rId18" Type="http://schemas.openxmlformats.org/officeDocument/2006/relationships/image" Target="../media/image157.png"/><Relationship Id="rId26" Type="http://schemas.openxmlformats.org/officeDocument/2006/relationships/image" Target="../media/image161.png"/><Relationship Id="rId3" Type="http://schemas.openxmlformats.org/officeDocument/2006/relationships/customXml" Target="../ink/ink179.xml"/><Relationship Id="rId21" Type="http://schemas.openxmlformats.org/officeDocument/2006/relationships/customXml" Target="../ink/ink188.xml"/><Relationship Id="rId7" Type="http://schemas.openxmlformats.org/officeDocument/2006/relationships/customXml" Target="../ink/ink181.xml"/><Relationship Id="rId12" Type="http://schemas.openxmlformats.org/officeDocument/2006/relationships/image" Target="../media/image154.png"/><Relationship Id="rId17" Type="http://schemas.openxmlformats.org/officeDocument/2006/relationships/customXml" Target="../ink/ink186.xml"/><Relationship Id="rId25" Type="http://schemas.openxmlformats.org/officeDocument/2006/relationships/customXml" Target="../ink/ink190.xml"/><Relationship Id="rId2" Type="http://schemas.openxmlformats.org/officeDocument/2006/relationships/image" Target="../media/image149.png"/><Relationship Id="rId16" Type="http://schemas.openxmlformats.org/officeDocument/2006/relationships/image" Target="../media/image156.png"/><Relationship Id="rId20" Type="http://schemas.openxmlformats.org/officeDocument/2006/relationships/image" Target="../media/image158.png"/><Relationship Id="rId29" Type="http://schemas.openxmlformats.org/officeDocument/2006/relationships/customXml" Target="../ink/ink1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customXml" Target="../ink/ink183.xml"/><Relationship Id="rId24" Type="http://schemas.openxmlformats.org/officeDocument/2006/relationships/image" Target="../media/image160.png"/><Relationship Id="rId32" Type="http://schemas.openxmlformats.org/officeDocument/2006/relationships/image" Target="../media/image165.png"/><Relationship Id="rId5" Type="http://schemas.openxmlformats.org/officeDocument/2006/relationships/customXml" Target="../ink/ink180.xml"/><Relationship Id="rId15" Type="http://schemas.openxmlformats.org/officeDocument/2006/relationships/customXml" Target="../ink/ink185.xml"/><Relationship Id="rId23" Type="http://schemas.openxmlformats.org/officeDocument/2006/relationships/customXml" Target="../ink/ink189.xml"/><Relationship Id="rId28" Type="http://schemas.openxmlformats.org/officeDocument/2006/relationships/image" Target="../media/image162.png"/><Relationship Id="rId10" Type="http://schemas.openxmlformats.org/officeDocument/2006/relationships/image" Target="../media/image153.png"/><Relationship Id="rId19" Type="http://schemas.openxmlformats.org/officeDocument/2006/relationships/customXml" Target="../ink/ink187.xml"/><Relationship Id="rId31" Type="http://schemas.openxmlformats.org/officeDocument/2006/relationships/customXml" Target="../ink/ink193.xml"/><Relationship Id="rId4" Type="http://schemas.openxmlformats.org/officeDocument/2006/relationships/image" Target="../media/image150.png"/><Relationship Id="rId9" Type="http://schemas.openxmlformats.org/officeDocument/2006/relationships/customXml" Target="../ink/ink182.xml"/><Relationship Id="rId14" Type="http://schemas.openxmlformats.org/officeDocument/2006/relationships/image" Target="../media/image155.png"/><Relationship Id="rId22" Type="http://schemas.openxmlformats.org/officeDocument/2006/relationships/image" Target="../media/image159.png"/><Relationship Id="rId27" Type="http://schemas.openxmlformats.org/officeDocument/2006/relationships/customXml" Target="../ink/ink191.xml"/><Relationship Id="rId30" Type="http://schemas.openxmlformats.org/officeDocument/2006/relationships/image" Target="../media/image1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customXml" Target="../ink/ink194.xml"/><Relationship Id="rId7" Type="http://schemas.openxmlformats.org/officeDocument/2006/relationships/customXml" Target="../ink/ink196.xml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customXml" Target="../ink/ink195.xml"/><Relationship Id="rId4" Type="http://schemas.openxmlformats.org/officeDocument/2006/relationships/image" Target="../media/image1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customXml" Target="../ink/ink202.xml"/><Relationship Id="rId18" Type="http://schemas.openxmlformats.org/officeDocument/2006/relationships/image" Target="../media/image179.png"/><Relationship Id="rId26" Type="http://schemas.openxmlformats.org/officeDocument/2006/relationships/image" Target="../media/image184.png"/><Relationship Id="rId3" Type="http://schemas.openxmlformats.org/officeDocument/2006/relationships/customXml" Target="../ink/ink197.xml"/><Relationship Id="rId21" Type="http://schemas.openxmlformats.org/officeDocument/2006/relationships/customXml" Target="../ink/ink206.xml"/><Relationship Id="rId7" Type="http://schemas.openxmlformats.org/officeDocument/2006/relationships/customXml" Target="../ink/ink199.xml"/><Relationship Id="rId12" Type="http://schemas.openxmlformats.org/officeDocument/2006/relationships/image" Target="../media/image176.png"/><Relationship Id="rId17" Type="http://schemas.openxmlformats.org/officeDocument/2006/relationships/customXml" Target="../ink/ink204.xml"/><Relationship Id="rId25" Type="http://schemas.openxmlformats.org/officeDocument/2006/relationships/customXml" Target="../ink/ink208.xml"/><Relationship Id="rId2" Type="http://schemas.openxmlformats.org/officeDocument/2006/relationships/image" Target="../media/image171.png"/><Relationship Id="rId16" Type="http://schemas.openxmlformats.org/officeDocument/2006/relationships/image" Target="../media/image178.png"/><Relationship Id="rId20" Type="http://schemas.openxmlformats.org/officeDocument/2006/relationships/image" Target="../media/image181.png"/><Relationship Id="rId29" Type="http://schemas.openxmlformats.org/officeDocument/2006/relationships/customXml" Target="../ink/ink2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customXml" Target="../ink/ink201.xml"/><Relationship Id="rId24" Type="http://schemas.openxmlformats.org/officeDocument/2006/relationships/image" Target="../media/image183.png"/><Relationship Id="rId32" Type="http://schemas.openxmlformats.org/officeDocument/2006/relationships/image" Target="../media/image187.png"/><Relationship Id="rId5" Type="http://schemas.openxmlformats.org/officeDocument/2006/relationships/customXml" Target="../ink/ink198.xml"/><Relationship Id="rId15" Type="http://schemas.openxmlformats.org/officeDocument/2006/relationships/customXml" Target="../ink/ink203.xml"/><Relationship Id="rId23" Type="http://schemas.openxmlformats.org/officeDocument/2006/relationships/customXml" Target="../ink/ink207.xml"/><Relationship Id="rId28" Type="http://schemas.openxmlformats.org/officeDocument/2006/relationships/image" Target="../media/image185.png"/><Relationship Id="rId10" Type="http://schemas.openxmlformats.org/officeDocument/2006/relationships/image" Target="../media/image175.png"/><Relationship Id="rId19" Type="http://schemas.openxmlformats.org/officeDocument/2006/relationships/customXml" Target="../ink/ink205.xml"/><Relationship Id="rId31" Type="http://schemas.openxmlformats.org/officeDocument/2006/relationships/customXml" Target="../ink/ink211.xml"/><Relationship Id="rId4" Type="http://schemas.openxmlformats.org/officeDocument/2006/relationships/image" Target="../media/image172.png"/><Relationship Id="rId9" Type="http://schemas.openxmlformats.org/officeDocument/2006/relationships/customXml" Target="../ink/ink200.xml"/><Relationship Id="rId14" Type="http://schemas.openxmlformats.org/officeDocument/2006/relationships/image" Target="../media/image177.png"/><Relationship Id="rId22" Type="http://schemas.openxmlformats.org/officeDocument/2006/relationships/image" Target="../media/image182.png"/><Relationship Id="rId27" Type="http://schemas.openxmlformats.org/officeDocument/2006/relationships/customXml" Target="../ink/ink209.xml"/><Relationship Id="rId30" Type="http://schemas.openxmlformats.org/officeDocument/2006/relationships/image" Target="../media/image186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7.xml"/><Relationship Id="rId18" Type="http://schemas.openxmlformats.org/officeDocument/2006/relationships/image" Target="../media/image197.png"/><Relationship Id="rId26" Type="http://schemas.openxmlformats.org/officeDocument/2006/relationships/image" Target="../media/image202.png"/><Relationship Id="rId3" Type="http://schemas.openxmlformats.org/officeDocument/2006/relationships/customXml" Target="../ink/ink212.xml"/><Relationship Id="rId21" Type="http://schemas.openxmlformats.org/officeDocument/2006/relationships/customXml" Target="../ink/ink221.xml"/><Relationship Id="rId34" Type="http://schemas.openxmlformats.org/officeDocument/2006/relationships/image" Target="../media/image206.png"/><Relationship Id="rId7" Type="http://schemas.openxmlformats.org/officeDocument/2006/relationships/customXml" Target="../ink/ink214.xml"/><Relationship Id="rId12" Type="http://schemas.openxmlformats.org/officeDocument/2006/relationships/image" Target="../media/image194.png"/><Relationship Id="rId17" Type="http://schemas.openxmlformats.org/officeDocument/2006/relationships/customXml" Target="../ink/ink219.xml"/><Relationship Id="rId25" Type="http://schemas.openxmlformats.org/officeDocument/2006/relationships/customXml" Target="../ink/ink223.xml"/><Relationship Id="rId33" Type="http://schemas.openxmlformats.org/officeDocument/2006/relationships/customXml" Target="../ink/ink227.xml"/><Relationship Id="rId2" Type="http://schemas.openxmlformats.org/officeDocument/2006/relationships/image" Target="../media/image188.png"/><Relationship Id="rId16" Type="http://schemas.openxmlformats.org/officeDocument/2006/relationships/image" Target="../media/image196.png"/><Relationship Id="rId20" Type="http://schemas.openxmlformats.org/officeDocument/2006/relationships/image" Target="../media/image198.png"/><Relationship Id="rId29" Type="http://schemas.openxmlformats.org/officeDocument/2006/relationships/customXml" Target="../ink/ink2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customXml" Target="../ink/ink216.xml"/><Relationship Id="rId24" Type="http://schemas.openxmlformats.org/officeDocument/2006/relationships/image" Target="../media/image201.png"/><Relationship Id="rId32" Type="http://schemas.openxmlformats.org/officeDocument/2006/relationships/image" Target="../media/image205.png"/><Relationship Id="rId5" Type="http://schemas.openxmlformats.org/officeDocument/2006/relationships/customXml" Target="../ink/ink213.xml"/><Relationship Id="rId15" Type="http://schemas.openxmlformats.org/officeDocument/2006/relationships/customXml" Target="../ink/ink218.xml"/><Relationship Id="rId23" Type="http://schemas.openxmlformats.org/officeDocument/2006/relationships/customXml" Target="../ink/ink222.xml"/><Relationship Id="rId28" Type="http://schemas.openxmlformats.org/officeDocument/2006/relationships/image" Target="../media/image203.png"/><Relationship Id="rId10" Type="http://schemas.openxmlformats.org/officeDocument/2006/relationships/image" Target="../media/image193.png"/><Relationship Id="rId19" Type="http://schemas.openxmlformats.org/officeDocument/2006/relationships/customXml" Target="../ink/ink220.xml"/><Relationship Id="rId31" Type="http://schemas.openxmlformats.org/officeDocument/2006/relationships/customXml" Target="../ink/ink226.xml"/><Relationship Id="rId4" Type="http://schemas.openxmlformats.org/officeDocument/2006/relationships/image" Target="../media/image189.png"/><Relationship Id="rId9" Type="http://schemas.openxmlformats.org/officeDocument/2006/relationships/customXml" Target="../ink/ink215.xml"/><Relationship Id="rId14" Type="http://schemas.openxmlformats.org/officeDocument/2006/relationships/image" Target="../media/image195.png"/><Relationship Id="rId22" Type="http://schemas.openxmlformats.org/officeDocument/2006/relationships/image" Target="../media/image199.png"/><Relationship Id="rId27" Type="http://schemas.openxmlformats.org/officeDocument/2006/relationships/customXml" Target="../ink/ink224.xml"/><Relationship Id="rId30" Type="http://schemas.openxmlformats.org/officeDocument/2006/relationships/image" Target="../media/image204.png"/><Relationship Id="rId8" Type="http://schemas.openxmlformats.org/officeDocument/2006/relationships/image" Target="../media/image19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customXml" Target="../ink/ink228.xml"/><Relationship Id="rId7" Type="http://schemas.openxmlformats.org/officeDocument/2006/relationships/customXml" Target="../ink/ink230.xml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customXml" Target="../ink/ink229.xml"/><Relationship Id="rId4" Type="http://schemas.openxmlformats.org/officeDocument/2006/relationships/image" Target="../media/image20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customXml" Target="../ink/ink231.xml"/><Relationship Id="rId7" Type="http://schemas.openxmlformats.org/officeDocument/2006/relationships/customXml" Target="../ink/ink233.xml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customXml" Target="../ink/ink232.xml"/><Relationship Id="rId4" Type="http://schemas.openxmlformats.org/officeDocument/2006/relationships/image" Target="../media/image2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4.xml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customXml" Target="../ink/ink235.xml"/><Relationship Id="rId4" Type="http://schemas.openxmlformats.org/officeDocument/2006/relationships/image" Target="../media/image21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customXml" Target="../ink/ink2.xml"/><Relationship Id="rId10" Type="http://schemas.openxmlformats.org/officeDocument/2006/relationships/image" Target="../media/image610.png"/><Relationship Id="rId4" Type="http://schemas.openxmlformats.org/officeDocument/2006/relationships/image" Target="../media/image310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211.png"/><Relationship Id="rId2" Type="http://schemas.openxmlformats.org/officeDocument/2006/relationships/image" Target="../media/image2.png"/><Relationship Id="rId16" Type="http://schemas.openxmlformats.org/officeDocument/2006/relationships/image" Target="../media/image14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111.png"/><Relationship Id="rId4" Type="http://schemas.openxmlformats.org/officeDocument/2006/relationships/image" Target="../media/image810.png"/><Relationship Id="rId9" Type="http://schemas.openxmlformats.org/officeDocument/2006/relationships/customXml" Target="../ink/ink8.xml"/><Relationship Id="rId14" Type="http://schemas.openxmlformats.org/officeDocument/2006/relationships/image" Target="../media/image13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20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190.png"/><Relationship Id="rId4" Type="http://schemas.openxmlformats.org/officeDocument/2006/relationships/image" Target="../media/image163.png"/><Relationship Id="rId9" Type="http://schemas.openxmlformats.org/officeDocument/2006/relationships/customXml" Target="../ink/ink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5600" dirty="0"/>
              <a:t>Computer Organization and </a:t>
            </a:r>
            <a:br>
              <a:rPr lang="en-US" sz="5600" dirty="0"/>
            </a:br>
            <a:r>
              <a:rPr lang="en-US" sz="4500" dirty="0">
                <a:solidFill>
                  <a:srgbClr val="C00000"/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Zulkar</a:t>
            </a:r>
            <a:r>
              <a:rPr lang="en-US" dirty="0"/>
              <a:t> Nine</a:t>
            </a:r>
          </a:p>
          <a:p>
            <a:r>
              <a:rPr lang="en-US" dirty="0" err="1"/>
              <a:t>mnine@gsu.edu</a:t>
            </a:r>
            <a:endParaRPr lang="en-US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Spring 2021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C5E-DF64-A04D-A251-3922D5B9EFB8}" type="datetime1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15813-821C-DD4F-A27C-A0BA88D5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1656522" y="2517222"/>
            <a:ext cx="9144000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6700" dirty="0">
                <a:solidFill>
                  <a:schemeClr val="accent1"/>
                </a:solidFill>
              </a:rPr>
              <a:t>Lab Work 5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000E-728A-C44E-A033-05F631A3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(4)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4EBB0-3018-3849-8B76-03A7E0AA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EF0DF-B988-7A49-B46B-62934D2B92AE}"/>
              </a:ext>
            </a:extLst>
          </p:cNvPr>
          <p:cNvSpPr txBox="1"/>
          <p:nvPr/>
        </p:nvSpPr>
        <p:spPr>
          <a:xfrm>
            <a:off x="1242123" y="1798280"/>
            <a:ext cx="927201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Delete the </a:t>
            </a:r>
          </a:p>
          <a:p>
            <a:pPr>
              <a:lnSpc>
                <a:spcPct val="150000"/>
              </a:lnSpc>
            </a:pPr>
            <a:r>
              <a:rPr lang="en-US" dirty="0"/>
              <a:t>Following folders: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Header files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Resources Files, and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Source Files 	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33831-5C4C-B74A-8AA5-314C2E3D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05" y="1798280"/>
            <a:ext cx="7910190" cy="39102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13FD4-9DFC-5B45-AD5C-E0799B057BAC}"/>
              </a:ext>
            </a:extLst>
          </p:cNvPr>
          <p:cNvGrpSpPr/>
          <p:nvPr/>
        </p:nvGrpSpPr>
        <p:grpSpPr>
          <a:xfrm>
            <a:off x="9699493" y="3497693"/>
            <a:ext cx="1249200" cy="555840"/>
            <a:chOff x="9699493" y="3497693"/>
            <a:chExt cx="124920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14:cNvPr>
                <p14:cNvContentPartPr/>
                <p14:nvPr/>
              </p14:nvContentPartPr>
              <p14:xfrm>
                <a:off x="9725773" y="3624773"/>
                <a:ext cx="283680" cy="6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10653" y="3609293"/>
                  <a:ext cx="314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14:cNvPr>
                <p14:cNvContentPartPr/>
                <p14:nvPr/>
              </p14:nvContentPartPr>
              <p14:xfrm>
                <a:off x="9900373" y="3587693"/>
                <a:ext cx="14328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85253" y="3572213"/>
                  <a:ext cx="17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14:cNvPr>
                <p14:cNvContentPartPr/>
                <p14:nvPr/>
              </p14:nvContentPartPr>
              <p14:xfrm>
                <a:off x="9699493" y="3762293"/>
                <a:ext cx="36036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84373" y="3746813"/>
                  <a:ext cx="39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14:cNvPr>
                <p14:cNvContentPartPr/>
                <p14:nvPr/>
              </p14:nvContentPartPr>
              <p14:xfrm>
                <a:off x="9964093" y="3751493"/>
                <a:ext cx="95760" cy="9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48613" y="3736373"/>
                  <a:ext cx="12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14:cNvPr>
                <p14:cNvContentPartPr/>
                <p14:nvPr/>
              </p14:nvContentPartPr>
              <p14:xfrm>
                <a:off x="9752413" y="3926093"/>
                <a:ext cx="31248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7293" y="3910973"/>
                  <a:ext cx="343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14:cNvPr>
                <p14:cNvContentPartPr/>
                <p14:nvPr/>
              </p14:nvContentPartPr>
              <p14:xfrm>
                <a:off x="10006213" y="3899813"/>
                <a:ext cx="95760" cy="10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1093" y="3884693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14:cNvPr>
                <p14:cNvContentPartPr/>
                <p14:nvPr/>
              </p14:nvContentPartPr>
              <p14:xfrm>
                <a:off x="10202053" y="3508133"/>
                <a:ext cx="266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86933" y="3493013"/>
                  <a:ext cx="5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14:cNvPr>
                <p14:cNvContentPartPr/>
                <p14:nvPr/>
              </p14:nvContentPartPr>
              <p14:xfrm>
                <a:off x="10191613" y="3497693"/>
                <a:ext cx="75708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76493" y="3482213"/>
                  <a:ext cx="78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14:cNvPr>
                <p14:cNvContentPartPr/>
                <p14:nvPr/>
              </p14:nvContentPartPr>
              <p14:xfrm>
                <a:off x="10900813" y="3513533"/>
                <a:ext cx="42840" cy="50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85333" y="3498413"/>
                  <a:ext cx="730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14:cNvPr>
                <p14:cNvContentPartPr/>
                <p14:nvPr/>
              </p14:nvContentPartPr>
              <p14:xfrm>
                <a:off x="10069933" y="3508133"/>
                <a:ext cx="79560" cy="52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54453" y="3493013"/>
                  <a:ext cx="110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14:cNvPr>
                <p14:cNvContentPartPr/>
                <p14:nvPr/>
              </p14:nvContentPartPr>
              <p14:xfrm>
                <a:off x="10064533" y="3968573"/>
                <a:ext cx="85752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49413" y="3953453"/>
                  <a:ext cx="888120" cy="8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76238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31C4-99C1-CC42-9B2D-00F9730B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(5)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87352-4E63-C549-AEE8-EC8A15FA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7101C-7F23-C04D-AB7D-95ED94E8BAAB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delete :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the folders </a:t>
            </a:r>
          </a:p>
          <a:p>
            <a:pPr>
              <a:lnSpc>
                <a:spcPct val="150000"/>
              </a:lnSpc>
            </a:pPr>
            <a:r>
              <a:rPr lang="en-US" dirty="0"/>
              <a:t>	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7FCA7-B966-FE4C-A4A2-A6DDBD8A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78" y="1737360"/>
            <a:ext cx="6198605" cy="31262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7121E4-F82F-3948-A0D2-F75C9B2AF8CF}"/>
              </a:ext>
            </a:extLst>
          </p:cNvPr>
          <p:cNvGrpSpPr/>
          <p:nvPr/>
        </p:nvGrpSpPr>
        <p:grpSpPr>
          <a:xfrm>
            <a:off x="8900293" y="3941933"/>
            <a:ext cx="2360520" cy="317880"/>
            <a:chOff x="8900293" y="3941933"/>
            <a:chExt cx="236052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14:cNvPr>
                <p14:cNvContentPartPr/>
                <p14:nvPr/>
              </p14:nvContentPartPr>
              <p14:xfrm>
                <a:off x="8900293" y="4137773"/>
                <a:ext cx="386640" cy="9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85173" y="4122653"/>
                  <a:ext cx="41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14:cNvPr>
                <p14:cNvContentPartPr/>
                <p14:nvPr/>
              </p14:nvContentPartPr>
              <p14:xfrm>
                <a:off x="9164893" y="4121933"/>
                <a:ext cx="16452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49773" y="4106813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14:cNvPr>
                <p14:cNvContentPartPr/>
                <p14:nvPr/>
              </p14:nvContentPartPr>
              <p14:xfrm>
                <a:off x="9297373" y="3941933"/>
                <a:ext cx="1963440" cy="31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81893" y="3926813"/>
                  <a:ext cx="1994040" cy="34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8897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B890-B0FD-674C-B07A-44202B41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(6)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362B6-DCD2-D940-81E5-E03EB6AB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08C4-5B5A-1743-8DFD-465CF160B188}"/>
              </a:ext>
            </a:extLst>
          </p:cNvPr>
          <p:cNvSpPr txBox="1"/>
          <p:nvPr/>
        </p:nvSpPr>
        <p:spPr>
          <a:xfrm>
            <a:off x="1097280" y="1717634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Go to Build Dependencies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on Build Customizations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A6D4-68B1-484F-8F51-4DF4AB8D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56" y="1737360"/>
            <a:ext cx="5838224" cy="41390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D063EC-F86C-8148-80D3-B179AA320534}"/>
              </a:ext>
            </a:extLst>
          </p:cNvPr>
          <p:cNvGrpSpPr/>
          <p:nvPr/>
        </p:nvGrpSpPr>
        <p:grpSpPr>
          <a:xfrm>
            <a:off x="7858093" y="3227693"/>
            <a:ext cx="2360160" cy="280800"/>
            <a:chOff x="7858093" y="3227693"/>
            <a:chExt cx="23601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14:cNvPr>
                <p14:cNvContentPartPr/>
                <p14:nvPr/>
              </p14:nvContentPartPr>
              <p14:xfrm>
                <a:off x="9096133" y="3227693"/>
                <a:ext cx="884160" cy="5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81013" y="3212573"/>
                  <a:ext cx="914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14:cNvPr>
                <p14:cNvContentPartPr/>
                <p14:nvPr/>
              </p14:nvContentPartPr>
              <p14:xfrm>
                <a:off x="9064453" y="3259373"/>
                <a:ext cx="115380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49333" y="3244253"/>
                  <a:ext cx="1184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14:cNvPr>
                <p14:cNvContentPartPr/>
                <p14:nvPr/>
              </p14:nvContentPartPr>
              <p14:xfrm>
                <a:off x="7858093" y="3243533"/>
                <a:ext cx="1053360" cy="26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42613" y="3228413"/>
                  <a:ext cx="108396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7827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11D0-8CB6-224F-AF11-55F90555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(7)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70F73-94FD-0A4F-AC22-66DA6BE7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E520D-76FA-8D43-9DA9-858091260057}"/>
              </a:ext>
            </a:extLst>
          </p:cNvPr>
          <p:cNvSpPr/>
          <p:nvPr/>
        </p:nvSpPr>
        <p:spPr>
          <a:xfrm>
            <a:off x="1168958" y="1717634"/>
            <a:ext cx="6096000" cy="1295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masm</a:t>
            </a:r>
            <a:r>
              <a:rPr lang="en-US" dirty="0"/>
              <a:t>(.target, .props)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E5B37-EBC7-1246-8E9D-DBA9113BC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97" y="1831312"/>
            <a:ext cx="6096000" cy="34269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A9C2A7F-C387-074A-8DD2-B968A8F761BF}"/>
              </a:ext>
            </a:extLst>
          </p:cNvPr>
          <p:cNvGrpSpPr/>
          <p:nvPr/>
        </p:nvGrpSpPr>
        <p:grpSpPr>
          <a:xfrm>
            <a:off x="5932453" y="3762293"/>
            <a:ext cx="1846440" cy="296280"/>
            <a:chOff x="5932453" y="3762293"/>
            <a:chExt cx="18464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14:cNvPr>
                <p14:cNvContentPartPr/>
                <p14:nvPr/>
              </p14:nvContentPartPr>
              <p14:xfrm>
                <a:off x="6450493" y="3783533"/>
                <a:ext cx="169560" cy="15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5013" y="3768053"/>
                  <a:ext cx="20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14:cNvPr>
                <p14:cNvContentPartPr/>
                <p14:nvPr/>
              </p14:nvContentPartPr>
              <p14:xfrm>
                <a:off x="6609253" y="3793973"/>
                <a:ext cx="37620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93773" y="3778853"/>
                  <a:ext cx="40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14:cNvPr>
                <p14:cNvContentPartPr/>
                <p14:nvPr/>
              </p14:nvContentPartPr>
              <p14:xfrm>
                <a:off x="6979693" y="3762293"/>
                <a:ext cx="672480" cy="3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64213" y="3746813"/>
                  <a:ext cx="702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14:cNvPr>
                <p14:cNvContentPartPr/>
                <p14:nvPr/>
              </p14:nvContentPartPr>
              <p14:xfrm>
                <a:off x="7635613" y="3762293"/>
                <a:ext cx="14328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20493" y="3746813"/>
                  <a:ext cx="173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14:cNvPr>
                <p14:cNvContentPartPr/>
                <p14:nvPr/>
              </p14:nvContentPartPr>
              <p14:xfrm>
                <a:off x="6603853" y="3852293"/>
                <a:ext cx="1164600" cy="9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88733" y="3836813"/>
                  <a:ext cx="1195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14:cNvPr>
                <p14:cNvContentPartPr/>
                <p14:nvPr/>
              </p14:nvContentPartPr>
              <p14:xfrm>
                <a:off x="5932453" y="3873173"/>
                <a:ext cx="444240" cy="18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16973" y="3858053"/>
                  <a:ext cx="474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14:cNvPr>
                <p14:cNvContentPartPr/>
                <p14:nvPr/>
              </p14:nvContentPartPr>
              <p14:xfrm>
                <a:off x="6265093" y="3852293"/>
                <a:ext cx="14328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9973" y="3836813"/>
                  <a:ext cx="1738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601BE6-EEFF-B84B-A876-113E7BA8261C}"/>
              </a:ext>
            </a:extLst>
          </p:cNvPr>
          <p:cNvGrpSpPr/>
          <p:nvPr/>
        </p:nvGrpSpPr>
        <p:grpSpPr>
          <a:xfrm>
            <a:off x="4725373" y="3979013"/>
            <a:ext cx="854640" cy="524160"/>
            <a:chOff x="4725373" y="3979013"/>
            <a:chExt cx="85464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14:cNvPr>
                <p14:cNvContentPartPr/>
                <p14:nvPr/>
              </p14:nvContentPartPr>
              <p14:xfrm>
                <a:off x="4725373" y="4254773"/>
                <a:ext cx="1213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09893" y="4239653"/>
                  <a:ext cx="151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14:cNvPr>
                <p14:cNvContentPartPr/>
                <p14:nvPr/>
              </p14:nvContentPartPr>
              <p14:xfrm>
                <a:off x="4868653" y="4297253"/>
                <a:ext cx="142560" cy="17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53533" y="4282133"/>
                  <a:ext cx="17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14:cNvPr>
                <p14:cNvContentPartPr/>
                <p14:nvPr/>
              </p14:nvContentPartPr>
              <p14:xfrm>
                <a:off x="5005813" y="4164413"/>
                <a:ext cx="63720" cy="24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90333" y="4148933"/>
                  <a:ext cx="94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14:cNvPr>
                <p14:cNvContentPartPr/>
                <p14:nvPr/>
              </p14:nvContentPartPr>
              <p14:xfrm>
                <a:off x="5085013" y="4201853"/>
                <a:ext cx="100800" cy="174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69893" y="4186733"/>
                  <a:ext cx="131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14:cNvPr>
                <p14:cNvContentPartPr/>
                <p14:nvPr/>
              </p14:nvContentPartPr>
              <p14:xfrm>
                <a:off x="5238733" y="4191413"/>
                <a:ext cx="13248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23253" y="4176293"/>
                  <a:ext cx="16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14:cNvPr>
                <p14:cNvContentPartPr/>
                <p14:nvPr/>
              </p14:nvContentPartPr>
              <p14:xfrm>
                <a:off x="5360413" y="3979013"/>
                <a:ext cx="47880" cy="34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4933" y="3963893"/>
                  <a:ext cx="78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14:cNvPr>
                <p14:cNvContentPartPr/>
                <p14:nvPr/>
              </p14:nvContentPartPr>
              <p14:xfrm>
                <a:off x="5330893" y="4037333"/>
                <a:ext cx="249120" cy="13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15773" y="4022213"/>
                  <a:ext cx="27972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3305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E23F-ED3E-C444-978F-45763592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(8)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70FF1-87ED-4C42-9BD3-2D18AB05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3C103-FAFB-6847-9F9E-4628420FF187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Right click on the Project name in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Click properties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7B13E-D069-344B-A555-6E16A80D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213" y="2123859"/>
            <a:ext cx="5627112" cy="4014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14:cNvPr>
              <p14:cNvContentPartPr/>
              <p14:nvPr/>
            </p14:nvContentPartPr>
            <p14:xfrm>
              <a:off x="8519413" y="5931653"/>
              <a:ext cx="635400" cy="20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4293" y="5916533"/>
                <a:ext cx="666000" cy="2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2588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7429-C406-384C-BF37-839DD95F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(9)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37B62-8D95-CE4F-AB7F-D253D532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DA677-63E7-494E-85ED-137081D9AE90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Expand the ‘Linker’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 ’System’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Windows(/SUBSYSTEM:WINDOWS)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95A77-4F2D-0F48-81BB-F0AAEE1C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49" y="2182504"/>
            <a:ext cx="5502064" cy="35795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C395DF-6A31-C646-A26D-BD4DFA552A2C}"/>
              </a:ext>
            </a:extLst>
          </p:cNvPr>
          <p:cNvGrpSpPr/>
          <p:nvPr/>
        </p:nvGrpSpPr>
        <p:grpSpPr>
          <a:xfrm>
            <a:off x="10450813" y="2868413"/>
            <a:ext cx="1381680" cy="438840"/>
            <a:chOff x="10450813" y="2868413"/>
            <a:chExt cx="13816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14:cNvPr>
                <p14:cNvContentPartPr/>
                <p14:nvPr/>
              </p14:nvContentPartPr>
              <p14:xfrm>
                <a:off x="10524973" y="3100613"/>
                <a:ext cx="741240" cy="11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09853" y="3085493"/>
                  <a:ext cx="771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14:cNvPr>
                <p14:cNvContentPartPr/>
                <p14:nvPr/>
              </p14:nvContentPartPr>
              <p14:xfrm>
                <a:off x="10450813" y="3116453"/>
                <a:ext cx="217440" cy="19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35693" y="3101333"/>
                  <a:ext cx="247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14:cNvPr>
                <p14:cNvContentPartPr/>
                <p14:nvPr/>
              </p14:nvContentPartPr>
              <p14:xfrm>
                <a:off x="11329213" y="3010613"/>
                <a:ext cx="90360" cy="15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314093" y="2995493"/>
                  <a:ext cx="120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14:cNvPr>
                <p14:cNvContentPartPr/>
                <p14:nvPr/>
              </p14:nvContentPartPr>
              <p14:xfrm>
                <a:off x="11429653" y="3016013"/>
                <a:ext cx="10620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14533" y="3000893"/>
                  <a:ext cx="13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14:cNvPr>
                <p14:cNvContentPartPr/>
                <p14:nvPr/>
              </p14:nvContentPartPr>
              <p14:xfrm>
                <a:off x="11546293" y="2904773"/>
                <a:ext cx="16200" cy="22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30813" y="2889653"/>
                  <a:ext cx="4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14:cNvPr>
                <p14:cNvContentPartPr/>
                <p14:nvPr/>
              </p14:nvContentPartPr>
              <p14:xfrm>
                <a:off x="11593813" y="2994773"/>
                <a:ext cx="106200" cy="1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78693" y="2979653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14:cNvPr>
                <p14:cNvContentPartPr/>
                <p14:nvPr/>
              </p14:nvContentPartPr>
              <p14:xfrm>
                <a:off x="11757973" y="2868413"/>
                <a:ext cx="74520" cy="26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742493" y="2853293"/>
                  <a:ext cx="10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14:cNvPr>
                <p14:cNvContentPartPr/>
                <p14:nvPr/>
              </p14:nvContentPartPr>
              <p14:xfrm>
                <a:off x="11720893" y="2984333"/>
                <a:ext cx="100800" cy="3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05773" y="2969213"/>
                  <a:ext cx="131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14:cNvPr>
                <p14:cNvContentPartPr/>
                <p14:nvPr/>
              </p14:nvContentPartPr>
              <p14:xfrm>
                <a:off x="11689213" y="3005573"/>
                <a:ext cx="42840" cy="14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3733" y="2990093"/>
                  <a:ext cx="730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128C0-8322-7E49-B60A-53E94F91B225}"/>
              </a:ext>
            </a:extLst>
          </p:cNvPr>
          <p:cNvGrpSpPr/>
          <p:nvPr/>
        </p:nvGrpSpPr>
        <p:grpSpPr>
          <a:xfrm>
            <a:off x="8361373" y="5212733"/>
            <a:ext cx="1184400" cy="639720"/>
            <a:chOff x="8361373" y="5212733"/>
            <a:chExt cx="118440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14:cNvPr>
                <p14:cNvContentPartPr/>
                <p14:nvPr/>
              </p14:nvContentPartPr>
              <p14:xfrm>
                <a:off x="8860333" y="5212733"/>
                <a:ext cx="685440" cy="46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45213" y="5197613"/>
                  <a:ext cx="7156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14:cNvPr>
                <p14:cNvContentPartPr/>
                <p14:nvPr/>
              </p14:nvContentPartPr>
              <p14:xfrm>
                <a:off x="8361373" y="5682893"/>
                <a:ext cx="378360" cy="16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45893" y="5667773"/>
                  <a:ext cx="408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14:cNvPr>
                <p14:cNvContentPartPr/>
                <p14:nvPr/>
              </p14:nvContentPartPr>
              <p14:xfrm>
                <a:off x="8619853" y="5619533"/>
                <a:ext cx="21744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04733" y="5604413"/>
                  <a:ext cx="247680" cy="23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6738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8501-49EC-394A-BE3C-C2D196E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(10)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667D3-EEE7-1449-AB7D-D1313F09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32E89-BE2F-6D40-8E09-3BB91005FB6E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Expand Add</a:t>
            </a:r>
          </a:p>
          <a:p>
            <a:pPr>
              <a:lnSpc>
                <a:spcPct val="150000"/>
              </a:lnSpc>
            </a:pPr>
            <a:r>
              <a:rPr lang="en-US" dirty="0"/>
              <a:t>Choose New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EDC8B-463A-0E41-B8B1-DB7F48AC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67" y="1737360"/>
            <a:ext cx="5979892" cy="368960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3D43D23-8661-5A44-B05C-7AC4D71089B4}"/>
              </a:ext>
            </a:extLst>
          </p:cNvPr>
          <p:cNvGrpSpPr/>
          <p:nvPr/>
        </p:nvGrpSpPr>
        <p:grpSpPr>
          <a:xfrm>
            <a:off x="7566853" y="3407693"/>
            <a:ext cx="3911040" cy="275760"/>
            <a:chOff x="7566853" y="3407693"/>
            <a:chExt cx="39110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14:cNvPr>
                <p14:cNvContentPartPr/>
                <p14:nvPr/>
              </p14:nvContentPartPr>
              <p14:xfrm>
                <a:off x="9212773" y="3428933"/>
                <a:ext cx="2265120" cy="6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97293" y="3413453"/>
                  <a:ext cx="2295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14:cNvPr>
                <p14:cNvContentPartPr/>
                <p14:nvPr/>
              </p14:nvContentPartPr>
              <p14:xfrm>
                <a:off x="9201973" y="3481853"/>
                <a:ext cx="576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86853" y="3466373"/>
                  <a:ext cx="3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14:cNvPr>
                <p14:cNvContentPartPr/>
                <p14:nvPr/>
              </p14:nvContentPartPr>
              <p14:xfrm>
                <a:off x="9207373" y="3407693"/>
                <a:ext cx="2270520" cy="23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91893" y="3392573"/>
                  <a:ext cx="2301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14:cNvPr>
                <p14:cNvContentPartPr/>
                <p14:nvPr/>
              </p14:nvContentPartPr>
              <p14:xfrm>
                <a:off x="7614373" y="3439373"/>
                <a:ext cx="1080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99253" y="3424253"/>
                  <a:ext cx="41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14:cNvPr>
                <p14:cNvContentPartPr/>
                <p14:nvPr/>
              </p14:nvContentPartPr>
              <p14:xfrm>
                <a:off x="7598533" y="3433973"/>
                <a:ext cx="942120" cy="4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83413" y="3418853"/>
                  <a:ext cx="972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14:cNvPr>
                <p14:cNvContentPartPr/>
                <p14:nvPr/>
              </p14:nvContentPartPr>
              <p14:xfrm>
                <a:off x="8498173" y="3423533"/>
                <a:ext cx="37440" cy="16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83053" y="3408413"/>
                  <a:ext cx="6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14:cNvPr>
                <p14:cNvContentPartPr/>
                <p14:nvPr/>
              </p14:nvContentPartPr>
              <p14:xfrm>
                <a:off x="7566853" y="3619373"/>
                <a:ext cx="878760" cy="3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51733" y="3603893"/>
                  <a:ext cx="909360" cy="6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2490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7630-E904-B44E-AC44-30F656E3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(11)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9ED63-760D-AE42-BC85-638CD0BF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46C4D-9F17-8548-AA50-E226142D0ECF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C++ File(.</a:t>
            </a:r>
            <a:r>
              <a:rPr lang="en-US" dirty="0" err="1"/>
              <a:t>cpp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Name: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Click Add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1D28B-7C52-CF49-9A44-41C1A16D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77" y="1717634"/>
            <a:ext cx="6226193" cy="4106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0B0BD2-0448-CB47-A460-18749CB27BF6}"/>
              </a:ext>
            </a:extLst>
          </p:cNvPr>
          <p:cNvGrpSpPr/>
          <p:nvPr/>
        </p:nvGrpSpPr>
        <p:grpSpPr>
          <a:xfrm>
            <a:off x="6487573" y="1582133"/>
            <a:ext cx="2133000" cy="1032120"/>
            <a:chOff x="6487573" y="1582133"/>
            <a:chExt cx="2133000" cy="10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14:cNvPr>
                <p14:cNvContentPartPr/>
                <p14:nvPr/>
              </p14:nvContentPartPr>
              <p14:xfrm>
                <a:off x="6487573" y="2270093"/>
                <a:ext cx="16200" cy="32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2093" y="2254613"/>
                  <a:ext cx="46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14:cNvPr>
                <p14:cNvContentPartPr/>
                <p14:nvPr/>
              </p14:nvContentPartPr>
              <p14:xfrm>
                <a:off x="6487573" y="2259293"/>
                <a:ext cx="2133000" cy="30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2093" y="2244173"/>
                  <a:ext cx="2163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14:cNvPr>
                <p14:cNvContentPartPr/>
                <p14:nvPr/>
              </p14:nvContentPartPr>
              <p14:xfrm>
                <a:off x="6487573" y="2545133"/>
                <a:ext cx="2037240" cy="6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72093" y="2530013"/>
                  <a:ext cx="2067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14:cNvPr>
                <p14:cNvContentPartPr/>
                <p14:nvPr/>
              </p14:nvContentPartPr>
              <p14:xfrm>
                <a:off x="7598533" y="1582133"/>
                <a:ext cx="323280" cy="56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13" y="1566653"/>
                  <a:ext cx="3535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14:cNvPr>
                <p14:cNvContentPartPr/>
                <p14:nvPr/>
              </p14:nvContentPartPr>
              <p14:xfrm>
                <a:off x="7492693" y="2090093"/>
                <a:ext cx="212040" cy="19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77573" y="2074613"/>
                  <a:ext cx="242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7DA995-7113-9C46-B5C5-D76F644E7EA7}"/>
              </a:ext>
            </a:extLst>
          </p:cNvPr>
          <p:cNvGrpSpPr/>
          <p:nvPr/>
        </p:nvGrpSpPr>
        <p:grpSpPr>
          <a:xfrm>
            <a:off x="8043133" y="1232933"/>
            <a:ext cx="831240" cy="434160"/>
            <a:chOff x="8043133" y="1232933"/>
            <a:chExt cx="83124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14:cNvPr>
                <p14:cNvContentPartPr/>
                <p14:nvPr/>
              </p14:nvContentPartPr>
              <p14:xfrm>
                <a:off x="8043133" y="1412573"/>
                <a:ext cx="122040" cy="25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28013" y="1397453"/>
                  <a:ext cx="152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14:cNvPr>
                <p14:cNvContentPartPr/>
                <p14:nvPr/>
              </p14:nvContentPartPr>
              <p14:xfrm>
                <a:off x="8196493" y="1513373"/>
                <a:ext cx="95760" cy="14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1373" y="1497893"/>
                  <a:ext cx="12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14:cNvPr>
                <p14:cNvContentPartPr/>
                <p14:nvPr/>
              </p14:nvContentPartPr>
              <p14:xfrm>
                <a:off x="8313133" y="1354613"/>
                <a:ext cx="26640" cy="29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7653" y="1339133"/>
                  <a:ext cx="57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14:cNvPr>
                <p14:cNvContentPartPr/>
                <p14:nvPr/>
              </p14:nvContentPartPr>
              <p14:xfrm>
                <a:off x="8392333" y="1492493"/>
                <a:ext cx="74520" cy="13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77213" y="1477373"/>
                  <a:ext cx="105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14:cNvPr>
                <p14:cNvContentPartPr/>
                <p14:nvPr/>
              </p14:nvContentPartPr>
              <p14:xfrm>
                <a:off x="8529853" y="1481333"/>
                <a:ext cx="174960" cy="11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4733" y="1466213"/>
                  <a:ext cx="20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14:cNvPr>
                <p14:cNvContentPartPr/>
                <p14:nvPr/>
              </p14:nvContentPartPr>
              <p14:xfrm>
                <a:off x="8662333" y="1232933"/>
                <a:ext cx="95760" cy="365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46853" y="1217453"/>
                  <a:ext cx="126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14:cNvPr>
                <p14:cNvContentPartPr/>
                <p14:nvPr/>
              </p14:nvContentPartPr>
              <p14:xfrm>
                <a:off x="8667733" y="1354613"/>
                <a:ext cx="206640" cy="7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52253" y="1339133"/>
                  <a:ext cx="2372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879B1D-91A0-EE4D-9E6F-12E8B26047A1}"/>
              </a:ext>
            </a:extLst>
          </p:cNvPr>
          <p:cNvGrpSpPr/>
          <p:nvPr/>
        </p:nvGrpSpPr>
        <p:grpSpPr>
          <a:xfrm>
            <a:off x="5625013" y="4185653"/>
            <a:ext cx="2466360" cy="1148760"/>
            <a:chOff x="5625013" y="4185653"/>
            <a:chExt cx="2466360" cy="11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14:cNvPr>
                <p14:cNvContentPartPr/>
                <p14:nvPr/>
              </p14:nvContentPartPr>
              <p14:xfrm>
                <a:off x="5625013" y="4905293"/>
                <a:ext cx="709560" cy="42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9533" y="4889813"/>
                  <a:ext cx="7398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14:cNvPr>
                <p14:cNvContentPartPr/>
                <p14:nvPr/>
              </p14:nvContentPartPr>
              <p14:xfrm>
                <a:off x="6296773" y="4635293"/>
                <a:ext cx="333720" cy="365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81653" y="4620173"/>
                  <a:ext cx="364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14:cNvPr>
                <p14:cNvContentPartPr/>
                <p14:nvPr/>
              </p14:nvContentPartPr>
              <p14:xfrm>
                <a:off x="6280933" y="4846973"/>
                <a:ext cx="137880" cy="174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65813" y="4831853"/>
                  <a:ext cx="168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14:cNvPr>
                <p14:cNvContentPartPr/>
                <p14:nvPr/>
              </p14:nvContentPartPr>
              <p14:xfrm>
                <a:off x="6773053" y="4492373"/>
                <a:ext cx="148680" cy="20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57933" y="4477253"/>
                  <a:ext cx="178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14:cNvPr>
                <p14:cNvContentPartPr/>
                <p14:nvPr/>
              </p14:nvContentPartPr>
              <p14:xfrm>
                <a:off x="6947653" y="4418213"/>
                <a:ext cx="74520" cy="24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32533" y="4403093"/>
                  <a:ext cx="105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14:cNvPr>
                <p14:cNvContentPartPr/>
                <p14:nvPr/>
              </p14:nvContentPartPr>
              <p14:xfrm>
                <a:off x="7064293" y="4513613"/>
                <a:ext cx="95760" cy="12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48813" y="4498493"/>
                  <a:ext cx="12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14:cNvPr>
                <p14:cNvContentPartPr/>
                <p14:nvPr/>
              </p14:nvContentPartPr>
              <p14:xfrm>
                <a:off x="7201813" y="4444853"/>
                <a:ext cx="100800" cy="16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6693" y="442973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14:cNvPr>
                <p14:cNvContentPartPr/>
                <p14:nvPr/>
              </p14:nvContentPartPr>
              <p14:xfrm>
                <a:off x="7323493" y="4423613"/>
                <a:ext cx="137880" cy="34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08373" y="4408493"/>
                  <a:ext cx="168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14:cNvPr>
                <p14:cNvContentPartPr/>
                <p14:nvPr/>
              </p14:nvContentPartPr>
              <p14:xfrm>
                <a:off x="7472173" y="4386533"/>
                <a:ext cx="22716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57053" y="4371413"/>
                  <a:ext cx="25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14:cNvPr>
                <p14:cNvContentPartPr/>
                <p14:nvPr/>
              </p14:nvContentPartPr>
              <p14:xfrm>
                <a:off x="7921453" y="4185653"/>
                <a:ext cx="26640" cy="249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06333" y="4170173"/>
                  <a:ext cx="57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14:cNvPr>
                <p14:cNvContentPartPr/>
                <p14:nvPr/>
              </p14:nvContentPartPr>
              <p14:xfrm>
                <a:off x="7836853" y="4280693"/>
                <a:ext cx="254520" cy="12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1373" y="4265573"/>
                  <a:ext cx="284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F57035-22AD-C447-BB9F-7B32FCDA296A}"/>
              </a:ext>
            </a:extLst>
          </p:cNvPr>
          <p:cNvGrpSpPr/>
          <p:nvPr/>
        </p:nvGrpSpPr>
        <p:grpSpPr>
          <a:xfrm>
            <a:off x="8429413" y="3852653"/>
            <a:ext cx="1365480" cy="480600"/>
            <a:chOff x="8429413" y="3852653"/>
            <a:chExt cx="136548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14:cNvPr>
                <p14:cNvContentPartPr/>
                <p14:nvPr/>
              </p14:nvContentPartPr>
              <p14:xfrm>
                <a:off x="8429413" y="4137773"/>
                <a:ext cx="174960" cy="195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4293" y="4122653"/>
                  <a:ext cx="205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14:cNvPr>
                <p14:cNvContentPartPr/>
                <p14:nvPr/>
              </p14:nvContentPartPr>
              <p14:xfrm>
                <a:off x="8641093" y="4096013"/>
                <a:ext cx="280800" cy="153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25973" y="4080893"/>
                  <a:ext cx="31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14:cNvPr>
                <p14:cNvContentPartPr/>
                <p14:nvPr/>
              </p14:nvContentPartPr>
              <p14:xfrm>
                <a:off x="8768173" y="3899813"/>
                <a:ext cx="69120" cy="6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52693" y="3884693"/>
                  <a:ext cx="9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14:cNvPr>
                <p14:cNvContentPartPr/>
                <p14:nvPr/>
              </p14:nvContentPartPr>
              <p14:xfrm>
                <a:off x="8964013" y="4011053"/>
                <a:ext cx="100800" cy="16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48533" y="399557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14:cNvPr>
                <p14:cNvContentPartPr/>
                <p14:nvPr/>
              </p14:nvContentPartPr>
              <p14:xfrm>
                <a:off x="9149053" y="4095653"/>
                <a:ext cx="21600" cy="2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33933" y="4080173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14:cNvPr>
                <p14:cNvContentPartPr/>
                <p14:nvPr/>
              </p14:nvContentPartPr>
              <p14:xfrm>
                <a:off x="9302413" y="3937253"/>
                <a:ext cx="132480" cy="16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87293" y="3922133"/>
                  <a:ext cx="163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14:cNvPr>
                <p14:cNvContentPartPr/>
                <p14:nvPr/>
              </p14:nvContentPartPr>
              <p14:xfrm>
                <a:off x="9440293" y="3899813"/>
                <a:ext cx="106200" cy="18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4813" y="3884693"/>
                  <a:ext cx="13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14:cNvPr>
                <p14:cNvContentPartPr/>
                <p14:nvPr/>
              </p14:nvContentPartPr>
              <p14:xfrm>
                <a:off x="9609493" y="3852653"/>
                <a:ext cx="185400" cy="17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4373" y="3837533"/>
                  <a:ext cx="2160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695E65-D1B3-9F46-B763-92C9387A44EC}"/>
              </a:ext>
            </a:extLst>
          </p:cNvPr>
          <p:cNvGrpSpPr/>
          <p:nvPr/>
        </p:nvGrpSpPr>
        <p:grpSpPr>
          <a:xfrm>
            <a:off x="7969693" y="5328653"/>
            <a:ext cx="1717200" cy="1063800"/>
            <a:chOff x="7969693" y="5328653"/>
            <a:chExt cx="1717200" cy="10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14:cNvPr>
                <p14:cNvContentPartPr/>
                <p14:nvPr/>
              </p14:nvContentPartPr>
              <p14:xfrm>
                <a:off x="8870053" y="5328653"/>
                <a:ext cx="816840" cy="58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54573" y="5313173"/>
                  <a:ext cx="8474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14:cNvPr>
                <p14:cNvContentPartPr/>
                <p14:nvPr/>
              </p14:nvContentPartPr>
              <p14:xfrm>
                <a:off x="8535973" y="5952893"/>
                <a:ext cx="312120" cy="18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0493" y="5937773"/>
                  <a:ext cx="342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14:cNvPr>
                <p14:cNvContentPartPr/>
                <p14:nvPr/>
              </p14:nvContentPartPr>
              <p14:xfrm>
                <a:off x="8757373" y="5915813"/>
                <a:ext cx="16452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2253" y="5900693"/>
                  <a:ext cx="19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14:cNvPr>
                <p14:cNvContentPartPr/>
                <p14:nvPr/>
              </p14:nvContentPartPr>
              <p14:xfrm>
                <a:off x="7969693" y="6164573"/>
                <a:ext cx="137520" cy="21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54573" y="6149453"/>
                  <a:ext cx="167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14:cNvPr>
                <p14:cNvContentPartPr/>
                <p14:nvPr/>
              </p14:nvContentPartPr>
              <p14:xfrm>
                <a:off x="8143573" y="6090413"/>
                <a:ext cx="32040" cy="30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28453" y="6075293"/>
                  <a:ext cx="62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14:cNvPr>
                <p14:cNvContentPartPr/>
                <p14:nvPr/>
              </p14:nvContentPartPr>
              <p14:xfrm>
                <a:off x="8223133" y="6217493"/>
                <a:ext cx="21600" cy="159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07653" y="6202373"/>
                  <a:ext cx="52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14:cNvPr>
                <p14:cNvContentPartPr/>
                <p14:nvPr/>
              </p14:nvContentPartPr>
              <p14:xfrm>
                <a:off x="8238973" y="6058733"/>
                <a:ext cx="4788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23853" y="6043613"/>
                  <a:ext cx="78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14:cNvPr>
                <p14:cNvContentPartPr/>
                <p14:nvPr/>
              </p14:nvContentPartPr>
              <p14:xfrm>
                <a:off x="8302333" y="6196253"/>
                <a:ext cx="69120" cy="16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87213" y="6181133"/>
                  <a:ext cx="9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14:cNvPr>
                <p14:cNvContentPartPr/>
                <p14:nvPr/>
              </p14:nvContentPartPr>
              <p14:xfrm>
                <a:off x="8408173" y="6074573"/>
                <a:ext cx="32040" cy="270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93053" y="6059453"/>
                  <a:ext cx="62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14:cNvPr>
                <p14:cNvContentPartPr/>
                <p14:nvPr/>
              </p14:nvContentPartPr>
              <p14:xfrm>
                <a:off x="8384053" y="6148733"/>
                <a:ext cx="172800" cy="21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68933" y="6133613"/>
                  <a:ext cx="203040" cy="24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4764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84B8-37F4-7643-A930-C395E6B5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121F3-F1BC-7D4D-A896-9D4F3A09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8C0DF-8F98-0348-948A-F7F02D88AFE8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Add your code</a:t>
            </a:r>
          </a:p>
          <a:p>
            <a:pPr>
              <a:lnSpc>
                <a:spcPct val="150000"/>
              </a:lnSpc>
            </a:pPr>
            <a:r>
              <a:rPr lang="en-US" dirty="0"/>
              <a:t>In the </a:t>
            </a:r>
            <a:r>
              <a:rPr lang="en-US" dirty="0" err="1"/>
              <a:t>main.asm</a:t>
            </a:r>
            <a:r>
              <a:rPr lang="en-US" dirty="0"/>
              <a:t> File.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E3EA3-E5CA-FA4B-9A15-62F94E50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906" y="1737360"/>
            <a:ext cx="7740580" cy="34485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7583C3-415C-DE43-AC90-72DBF7A3A099}"/>
              </a:ext>
            </a:extLst>
          </p:cNvPr>
          <p:cNvGrpSpPr/>
          <p:nvPr/>
        </p:nvGrpSpPr>
        <p:grpSpPr>
          <a:xfrm>
            <a:off x="3714493" y="2593373"/>
            <a:ext cx="984240" cy="719280"/>
            <a:chOff x="3714493" y="2593373"/>
            <a:chExt cx="98424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14:cNvPr>
                <p14:cNvContentPartPr/>
                <p14:nvPr/>
              </p14:nvContentPartPr>
              <p14:xfrm>
                <a:off x="3714493" y="2682653"/>
                <a:ext cx="888840" cy="630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9373" y="2667533"/>
                  <a:ext cx="9194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14:cNvPr>
                <p14:cNvContentPartPr/>
                <p14:nvPr/>
              </p14:nvContentPartPr>
              <p14:xfrm>
                <a:off x="4513693" y="2593373"/>
                <a:ext cx="185040" cy="23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213" y="2578253"/>
                  <a:ext cx="2156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6F34DC-2AE5-7E47-AFAE-91F9BAF10597}"/>
              </a:ext>
            </a:extLst>
          </p:cNvPr>
          <p:cNvGrpSpPr/>
          <p:nvPr/>
        </p:nvGrpSpPr>
        <p:grpSpPr>
          <a:xfrm>
            <a:off x="2126893" y="3543053"/>
            <a:ext cx="1281240" cy="1143000"/>
            <a:chOff x="2126893" y="3543053"/>
            <a:chExt cx="128124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14:cNvPr>
                <p14:cNvContentPartPr/>
                <p14:nvPr/>
              </p14:nvContentPartPr>
              <p14:xfrm>
                <a:off x="2126893" y="3846893"/>
                <a:ext cx="137880" cy="19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1773" y="3831773"/>
                  <a:ext cx="16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14:cNvPr>
                <p14:cNvContentPartPr/>
                <p14:nvPr/>
              </p14:nvContentPartPr>
              <p14:xfrm>
                <a:off x="2291773" y="3730973"/>
                <a:ext cx="121320" cy="27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6293" y="3715853"/>
                  <a:ext cx="151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14:cNvPr>
                <p14:cNvContentPartPr/>
                <p14:nvPr/>
              </p14:nvContentPartPr>
              <p14:xfrm>
                <a:off x="2439373" y="3543053"/>
                <a:ext cx="148680" cy="37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3893" y="3527573"/>
                  <a:ext cx="1789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14:cNvPr>
                <p14:cNvContentPartPr/>
                <p14:nvPr/>
              </p14:nvContentPartPr>
              <p14:xfrm>
                <a:off x="2163973" y="4350173"/>
                <a:ext cx="90360" cy="3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48853" y="4335053"/>
                  <a:ext cx="120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14:cNvPr>
                <p14:cNvContentPartPr/>
                <p14:nvPr/>
              </p14:nvContentPartPr>
              <p14:xfrm>
                <a:off x="2248933" y="4302653"/>
                <a:ext cx="16200" cy="33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33453" y="4287173"/>
                  <a:ext cx="468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14:cNvPr>
                <p14:cNvContentPartPr/>
                <p14:nvPr/>
              </p14:nvContentPartPr>
              <p14:xfrm>
                <a:off x="2301853" y="4195373"/>
                <a:ext cx="254520" cy="27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86373" y="4180253"/>
                  <a:ext cx="284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14:cNvPr>
                <p14:cNvContentPartPr/>
                <p14:nvPr/>
              </p14:nvContentPartPr>
              <p14:xfrm>
                <a:off x="2550253" y="4011053"/>
                <a:ext cx="13248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35133" y="3995573"/>
                  <a:ext cx="163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14:cNvPr>
                <p14:cNvContentPartPr/>
                <p14:nvPr/>
              </p14:nvContentPartPr>
              <p14:xfrm>
                <a:off x="2873173" y="3941933"/>
                <a:ext cx="100800" cy="20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8053" y="3926813"/>
                  <a:ext cx="131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14:cNvPr>
                <p14:cNvContentPartPr/>
                <p14:nvPr/>
              </p14:nvContentPartPr>
              <p14:xfrm>
                <a:off x="2952733" y="3709373"/>
                <a:ext cx="164520" cy="36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37253" y="3693893"/>
                  <a:ext cx="1947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14:cNvPr>
                <p14:cNvContentPartPr/>
                <p14:nvPr/>
              </p14:nvContentPartPr>
              <p14:xfrm>
                <a:off x="3174853" y="3700013"/>
                <a:ext cx="233280" cy="226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59733" y="3684533"/>
                  <a:ext cx="26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14:cNvPr>
                <p14:cNvContentPartPr/>
                <p14:nvPr/>
              </p14:nvContentPartPr>
              <p14:xfrm>
                <a:off x="2741053" y="4439453"/>
                <a:ext cx="307440" cy="24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25573" y="4424333"/>
                  <a:ext cx="337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14:cNvPr>
                <p14:cNvContentPartPr/>
                <p14:nvPr/>
              </p14:nvContentPartPr>
              <p14:xfrm>
                <a:off x="2994853" y="4296533"/>
                <a:ext cx="74520" cy="22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79733" y="4281413"/>
                  <a:ext cx="105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14:cNvPr>
                <p14:cNvContentPartPr/>
                <p14:nvPr/>
              </p14:nvContentPartPr>
              <p14:xfrm>
                <a:off x="3121933" y="4233173"/>
                <a:ext cx="216720" cy="20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06813" y="4218053"/>
                  <a:ext cx="247320" cy="23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7269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C1F25-7E30-334A-99EF-D9E2A0080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/>
              <a:t>Sample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06CE20-AB33-D646-B556-B1E8CCAD1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B0D0-315B-E74D-B411-CF87EBC52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224" y="1778490"/>
            <a:ext cx="3937000" cy="3390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F4781C-F423-2349-B8CC-8C84F3BDE458}"/>
              </a:ext>
            </a:extLst>
          </p:cNvPr>
          <p:cNvSpPr txBox="1"/>
          <p:nvPr/>
        </p:nvSpPr>
        <p:spPr>
          <a:xfrm>
            <a:off x="1097280" y="1717634"/>
            <a:ext cx="927201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Type the sample code in the </a:t>
            </a:r>
            <a:r>
              <a:rPr lang="en-US" dirty="0" err="1"/>
              <a:t>main.asm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569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204E-F41F-5B4E-9BD8-8D4C9355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FB85-5A44-4B4E-9273-DE3A2DC6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Listing File Format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091F3-FB67-A64C-8486-0827127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D276D-CD85-1845-97AF-9F32F0809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CA57B-CDA6-4D4A-8854-585E8F02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7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Listing File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1341119" y="1889760"/>
            <a:ext cx="6376417" cy="35814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dirty="0"/>
              <a:t> Contains 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</a:rPr>
              <a:t>source code</a:t>
            </a:r>
          </a:p>
          <a:p>
            <a:pPr lvl="1"/>
            <a:r>
              <a:rPr lang="en-US" altLang="en-US" dirty="0">
                <a:solidFill>
                  <a:srgbClr val="112EAC"/>
                </a:solidFill>
              </a:rPr>
              <a:t>addresses</a:t>
            </a:r>
          </a:p>
          <a:p>
            <a:pPr lvl="1"/>
            <a:r>
              <a:rPr lang="en-US" altLang="en-US" dirty="0">
                <a:solidFill>
                  <a:srgbClr val="00B050"/>
                </a:solidFill>
              </a:rPr>
              <a:t>object code </a:t>
            </a:r>
            <a:r>
              <a:rPr lang="en-US" altLang="en-US" dirty="0"/>
              <a:t>(machine language)</a:t>
            </a:r>
          </a:p>
          <a:p>
            <a:pPr lvl="1"/>
            <a:r>
              <a:rPr lang="en-US" altLang="en-US" dirty="0">
                <a:solidFill>
                  <a:srgbClr val="7030A0"/>
                </a:solidFill>
              </a:rPr>
              <a:t>segment names</a:t>
            </a:r>
          </a:p>
          <a:p>
            <a:pPr lvl="1"/>
            <a:r>
              <a:rPr lang="en-US" altLang="en-US" dirty="0"/>
              <a:t>symbols (names of : variables, procedures, and constants)</a:t>
            </a:r>
          </a:p>
          <a:p>
            <a:pPr lvl="1"/>
            <a:r>
              <a:rPr lang="en-US" dirty="0"/>
              <a:t> The </a:t>
            </a:r>
            <a:r>
              <a:rPr lang="en-US" sz="2400" b="1" dirty="0">
                <a:solidFill>
                  <a:srgbClr val="112EAC"/>
                </a:solidFill>
              </a:rPr>
              <a:t>format</a:t>
            </a:r>
            <a:r>
              <a:rPr lang="en-US" dirty="0"/>
              <a:t> of the </a:t>
            </a:r>
            <a:r>
              <a:rPr lang="en-US" b="1" u="sng" dirty="0"/>
              <a:t>list file lines</a:t>
            </a:r>
            <a:r>
              <a:rPr lang="en-US" dirty="0"/>
              <a:t> is</a:t>
            </a:r>
          </a:p>
          <a:p>
            <a:pPr lvl="1"/>
            <a:endParaRPr lang="en-US" alt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506410" y="4746346"/>
            <a:ext cx="7265221" cy="3423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504243" y="5272612"/>
            <a:ext cx="6772690" cy="19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55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782A1A6-AB97-754F-88AF-937AEE67F3C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600">
              <a:latin typeface="Times New Roman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13232" y="950976"/>
            <a:ext cx="10888322" cy="5266944"/>
            <a:chOff x="6744910" y="895412"/>
            <a:chExt cx="5305440" cy="372710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4910" y="895412"/>
              <a:ext cx="5305440" cy="3727101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9802108" y="2444570"/>
              <a:ext cx="2017605" cy="2069246"/>
              <a:chOff x="9802108" y="2444570"/>
              <a:chExt cx="2017605" cy="2069247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9802108" y="2647031"/>
                <a:ext cx="2017605" cy="1866786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10344710" y="2444570"/>
                <a:ext cx="1230538" cy="2484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en-US" b="1" dirty="0">
                    <a:solidFill>
                      <a:srgbClr val="C00000"/>
                    </a:solidFill>
                  </a:rPr>
                  <a:t>source code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679214" y="2469537"/>
              <a:ext cx="700287" cy="1899464"/>
              <a:chOff x="7679214" y="2469537"/>
              <a:chExt cx="700287" cy="1899464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7679214" y="2671924"/>
                <a:ext cx="700287" cy="1697077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7679214" y="2469537"/>
                <a:ext cx="550348" cy="261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b="1" dirty="0">
                    <a:solidFill>
                      <a:srgbClr val="112EAC"/>
                    </a:solidFill>
                  </a:rPr>
                  <a:t>addresses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445089" y="2776221"/>
              <a:ext cx="1141372" cy="1400394"/>
              <a:chOff x="8445089" y="2776221"/>
              <a:chExt cx="1141372" cy="1400394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8445089" y="3017489"/>
                <a:ext cx="1141372" cy="1159126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8659834" y="2776221"/>
                <a:ext cx="648699" cy="248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b="1" dirty="0">
                    <a:solidFill>
                      <a:srgbClr val="00B050"/>
                    </a:solidFill>
                  </a:rPr>
                  <a:t>object code </a:t>
                </a:r>
                <a:endParaRPr lang="en-US" b="1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605792" y="2106478"/>
              <a:ext cx="1466651" cy="248416"/>
              <a:chOff x="7605792" y="2106478"/>
              <a:chExt cx="1466651" cy="24841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7605792" y="2146197"/>
                <a:ext cx="943283" cy="208478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8588090" y="2106478"/>
                <a:ext cx="484353" cy="248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b="1" dirty="0">
                    <a:solidFill>
                      <a:srgbClr val="7030A0"/>
                    </a:solidFill>
                  </a:rPr>
                  <a:t>segment</a:t>
                </a:r>
              </a:p>
            </p:txBody>
          </p:sp>
        </p:grpSp>
      </p:grpSp>
      <p:cxnSp>
        <p:nvCxnSpPr>
          <p:cNvPr id="24" name="Straight Connector 23"/>
          <p:cNvCxnSpPr/>
          <p:nvPr/>
        </p:nvCxnSpPr>
        <p:spPr>
          <a:xfrm>
            <a:off x="6029878" y="1207008"/>
            <a:ext cx="11887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762847" y="3735076"/>
            <a:ext cx="2845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079839" y="3722884"/>
            <a:ext cx="284572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378543" y="3728980"/>
            <a:ext cx="28457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695535" y="3735076"/>
            <a:ext cx="284572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702007" y="4234948"/>
            <a:ext cx="2845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018999" y="4241044"/>
            <a:ext cx="284572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317703" y="4247140"/>
            <a:ext cx="28457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634695" y="4234948"/>
            <a:ext cx="284572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50478" y="247665"/>
            <a:ext cx="436852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4500" dirty="0">
                <a:latin typeface="Garamond" panose="02020404030301010803" pitchFamily="18" charset="0"/>
              </a:rPr>
              <a:t>Listing File</a:t>
            </a:r>
            <a:endParaRPr lang="en-US" sz="45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692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782A1A6-AB97-754F-88AF-937AEE67F3C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/>
              <a:t>Listing File</a:t>
            </a:r>
          </a:p>
        </p:txBody>
      </p:sp>
      <p:sp>
        <p:nvSpPr>
          <p:cNvPr id="4" name="Rectangle 3"/>
          <p:cNvSpPr/>
          <p:nvPr/>
        </p:nvSpPr>
        <p:spPr>
          <a:xfrm>
            <a:off x="330268" y="2144235"/>
            <a:ext cx="51808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Configuring Visual Studio </a:t>
            </a:r>
            <a:r>
              <a:rPr lang="en-US" sz="1600" b="1" dirty="0">
                <a:solidFill>
                  <a:srgbClr val="00B050"/>
                </a:solidFill>
                <a:latin typeface="Helvetica" charset="0"/>
              </a:rPr>
              <a:t>to</a:t>
            </a: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Helvetica" charset="0"/>
              </a:rPr>
              <a:t>generate a listing file</a:t>
            </a:r>
            <a:r>
              <a:rPr lang="en-US" sz="1600" b="1" dirty="0">
                <a:solidFill>
                  <a:schemeClr val="accent3"/>
                </a:solidFill>
                <a:latin typeface="Helvetica" charset="0"/>
              </a:rPr>
              <a:t>.</a:t>
            </a:r>
            <a:endParaRPr lang="en-US" sz="1600" b="1" dirty="0">
              <a:solidFill>
                <a:schemeClr val="accent3"/>
              </a:solidFill>
              <a:effectLst/>
              <a:latin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2821" y="2587320"/>
            <a:ext cx="4922771" cy="3380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Select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Properties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from the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Project menu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Under Configuration Properties, select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Microsoft Macro Assembler.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In the dialog window,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set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Generate Preprocessed Source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Listing to </a:t>
            </a:r>
            <a:r>
              <a:rPr lang="en-US" sz="1600" dirty="0">
                <a:solidFill>
                  <a:srgbClr val="C00000"/>
                </a:solidFill>
                <a:latin typeface="Helvetica" charset="0"/>
              </a:rPr>
              <a:t>Yes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,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set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List All Available Information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to </a:t>
            </a:r>
            <a:r>
              <a:rPr lang="en-US" sz="1600" dirty="0">
                <a:solidFill>
                  <a:srgbClr val="C00000"/>
                </a:solidFill>
                <a:latin typeface="Helvetica" charset="0"/>
              </a:rPr>
              <a:t>Yes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effectLst/>
                <a:latin typeface="Helvetica" charset="0"/>
              </a:rPr>
              <a:t>Write </a:t>
            </a:r>
            <a:r>
              <a:rPr lang="en-US" sz="1600" dirty="0">
                <a:solidFill>
                  <a:srgbClr val="FF0000"/>
                </a:solidFill>
                <a:effectLst/>
                <a:latin typeface="Helvetica" charset="0"/>
              </a:rPr>
              <a:t>$(</a:t>
            </a:r>
            <a:r>
              <a:rPr lang="en-US" sz="1600" dirty="0" err="1">
                <a:solidFill>
                  <a:srgbClr val="FF0000"/>
                </a:solidFill>
                <a:effectLst/>
                <a:latin typeface="Helvetica" charset="0"/>
              </a:rPr>
              <a:t>ProjectName</a:t>
            </a:r>
            <a:r>
              <a:rPr lang="en-US" sz="1600" dirty="0">
                <a:solidFill>
                  <a:srgbClr val="FF0000"/>
                </a:solidFill>
                <a:effectLst/>
                <a:latin typeface="Helvetica" charset="0"/>
              </a:rPr>
              <a:t>).</a:t>
            </a:r>
            <a:r>
              <a:rPr lang="en-US" sz="1600" dirty="0" err="1">
                <a:solidFill>
                  <a:srgbClr val="FF0000"/>
                </a:solidFill>
                <a:effectLst/>
                <a:latin typeface="Helvetica" charset="0"/>
              </a:rPr>
              <a:t>lst</a:t>
            </a:r>
            <a:r>
              <a:rPr lang="en-US" sz="1600" dirty="0">
                <a:solidFill>
                  <a:srgbClr val="2F2A2B"/>
                </a:solidFill>
                <a:effectLst/>
                <a:latin typeface="Helvetica" charset="0"/>
              </a:rPr>
              <a:t> in </a:t>
            </a:r>
          </a:p>
          <a:p>
            <a:pPr lvl="2">
              <a:lnSpc>
                <a:spcPct val="150000"/>
              </a:lnSpc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     </a:t>
            </a:r>
            <a:r>
              <a:rPr lang="en-US" sz="1600" dirty="0">
                <a:solidFill>
                  <a:srgbClr val="2F2A2B"/>
                </a:solidFill>
                <a:effectLst/>
                <a:latin typeface="Helvetica" charset="0"/>
              </a:rPr>
              <a:t>Assembled Code Listing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File</a:t>
            </a:r>
            <a:endParaRPr lang="en-US" sz="16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pic>
        <p:nvPicPr>
          <p:cNvPr id="9" name="Content Placeholder 13">
            <a:extLst>
              <a:ext uri="{FF2B5EF4-FFF2-40B4-BE49-F238E27FC236}">
                <a16:creationId xmlns:a16="http://schemas.microsoft.com/office/drawing/2014/main" id="{A2729FA4-5F2D-904B-9E14-0C95EF0A4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8758" y="1206979"/>
            <a:ext cx="6430066" cy="4444041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59BD4BF-E228-E14F-B68A-6DEE70B143EE}"/>
              </a:ext>
            </a:extLst>
          </p:cNvPr>
          <p:cNvGrpSpPr/>
          <p:nvPr/>
        </p:nvGrpSpPr>
        <p:grpSpPr>
          <a:xfrm>
            <a:off x="6138013" y="4576973"/>
            <a:ext cx="931680" cy="190800"/>
            <a:chOff x="6138013" y="4576973"/>
            <a:chExt cx="93168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6D50A4C-547D-3847-952A-F8F24E3E0365}"/>
                    </a:ext>
                  </a:extLst>
                </p14:cNvPr>
                <p14:cNvContentPartPr/>
                <p14:nvPr/>
              </p14:nvContentPartPr>
              <p14:xfrm>
                <a:off x="6153853" y="4598213"/>
                <a:ext cx="852480" cy="16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6D50A4C-547D-3847-952A-F8F24E3E036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38733" y="4583093"/>
                  <a:ext cx="882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8832A48-73BC-5B4F-AC11-1DEB32F1D7CC}"/>
                    </a:ext>
                  </a:extLst>
                </p14:cNvPr>
                <p14:cNvContentPartPr/>
                <p14:nvPr/>
              </p14:nvContentPartPr>
              <p14:xfrm>
                <a:off x="6995533" y="4598213"/>
                <a:ext cx="21600" cy="169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8832A48-73BC-5B4F-AC11-1DEB32F1D7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80053" y="4583093"/>
                  <a:ext cx="522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6ABF6F-0B37-144B-9C31-B76E04710408}"/>
                    </a:ext>
                  </a:extLst>
                </p14:cNvPr>
                <p14:cNvContentPartPr/>
                <p14:nvPr/>
              </p14:nvContentPartPr>
              <p14:xfrm>
                <a:off x="6164653" y="4576973"/>
                <a:ext cx="32040" cy="148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6ABF6F-0B37-144B-9C31-B76E0471040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49533" y="4561853"/>
                  <a:ext cx="626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4497314-E50D-E245-B474-9A47FE53AF18}"/>
                    </a:ext>
                  </a:extLst>
                </p14:cNvPr>
                <p14:cNvContentPartPr/>
                <p14:nvPr/>
              </p14:nvContentPartPr>
              <p14:xfrm>
                <a:off x="6138013" y="4719893"/>
                <a:ext cx="931680" cy="26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4497314-E50D-E245-B474-9A47FE53AF1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22893" y="4704773"/>
                  <a:ext cx="96228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6568CE-3E80-284D-B10E-7E298D96BC54}"/>
              </a:ext>
            </a:extLst>
          </p:cNvPr>
          <p:cNvGrpSpPr/>
          <p:nvPr/>
        </p:nvGrpSpPr>
        <p:grpSpPr>
          <a:xfrm>
            <a:off x="6170053" y="4148573"/>
            <a:ext cx="1196280" cy="185400"/>
            <a:chOff x="6170053" y="4148573"/>
            <a:chExt cx="1196280" cy="1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8568BA3-8494-D94F-84AC-D3F2EE6C8066}"/>
                    </a:ext>
                  </a:extLst>
                </p14:cNvPr>
                <p14:cNvContentPartPr/>
                <p14:nvPr/>
              </p14:nvContentPartPr>
              <p14:xfrm>
                <a:off x="6180493" y="4174853"/>
                <a:ext cx="26640" cy="15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8568BA3-8494-D94F-84AC-D3F2EE6C806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65373" y="4159733"/>
                  <a:ext cx="57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E5FED46-8C13-5B40-B699-3D96EE4312A4}"/>
                    </a:ext>
                  </a:extLst>
                </p14:cNvPr>
                <p14:cNvContentPartPr/>
                <p14:nvPr/>
              </p14:nvContentPartPr>
              <p14:xfrm>
                <a:off x="6201733" y="4148573"/>
                <a:ext cx="113580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E5FED46-8C13-5B40-B699-3D96EE4312A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86253" y="4133093"/>
                  <a:ext cx="11660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07A5945-4929-944E-B0F3-FF097D12FE51}"/>
                    </a:ext>
                  </a:extLst>
                </p14:cNvPr>
                <p14:cNvContentPartPr/>
                <p14:nvPr/>
              </p14:nvContentPartPr>
              <p14:xfrm>
                <a:off x="6170053" y="4296533"/>
                <a:ext cx="1196280" cy="26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07A5945-4929-944E-B0F3-FF097D12FE5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54573" y="4281413"/>
                  <a:ext cx="122688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52CE42-F609-7147-89B1-FDBB722380A6}"/>
              </a:ext>
            </a:extLst>
          </p:cNvPr>
          <p:cNvGrpSpPr/>
          <p:nvPr/>
        </p:nvGrpSpPr>
        <p:grpSpPr>
          <a:xfrm>
            <a:off x="9186133" y="1904693"/>
            <a:ext cx="2571840" cy="302040"/>
            <a:chOff x="9186133" y="1904693"/>
            <a:chExt cx="257184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0776F49-D48E-3D49-9FA8-D194D0E2F7FA}"/>
                    </a:ext>
                  </a:extLst>
                </p14:cNvPr>
                <p14:cNvContentPartPr/>
                <p14:nvPr/>
              </p14:nvContentPartPr>
              <p14:xfrm>
                <a:off x="9270733" y="1915493"/>
                <a:ext cx="1847160" cy="3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0776F49-D48E-3D49-9FA8-D194D0E2F7F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255613" y="1900013"/>
                  <a:ext cx="1877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439086E-0B55-BF46-80F1-77DA86386392}"/>
                    </a:ext>
                  </a:extLst>
                </p14:cNvPr>
                <p14:cNvContentPartPr/>
                <p14:nvPr/>
              </p14:nvContentPartPr>
              <p14:xfrm>
                <a:off x="9186133" y="1920533"/>
                <a:ext cx="10620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439086E-0B55-BF46-80F1-77DA8638639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171013" y="1905413"/>
                  <a:ext cx="1368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C84BE39-7770-9D41-A8D4-436FD908FE3A}"/>
                    </a:ext>
                  </a:extLst>
                </p14:cNvPr>
                <p14:cNvContentPartPr/>
                <p14:nvPr/>
              </p14:nvContentPartPr>
              <p14:xfrm>
                <a:off x="9186133" y="2148413"/>
                <a:ext cx="2402640" cy="53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C84BE39-7770-9D41-A8D4-436FD908FE3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171013" y="2132933"/>
                  <a:ext cx="2433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C7DA4E2-FD4E-5B44-A689-64B6CBEF1B37}"/>
                    </a:ext>
                  </a:extLst>
                </p14:cNvPr>
                <p14:cNvContentPartPr/>
                <p14:nvPr/>
              </p14:nvContentPartPr>
              <p14:xfrm>
                <a:off x="11096293" y="1904693"/>
                <a:ext cx="661680" cy="280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C7DA4E2-FD4E-5B44-A689-64B6CBEF1B3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081173" y="1889573"/>
                  <a:ext cx="692280" cy="31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B7D24C8-DCAE-0446-B51B-CBA960F325C6}"/>
              </a:ext>
            </a:extLst>
          </p:cNvPr>
          <p:cNvGrpSpPr/>
          <p:nvPr/>
        </p:nvGrpSpPr>
        <p:grpSpPr>
          <a:xfrm>
            <a:off x="9239053" y="2719733"/>
            <a:ext cx="1216800" cy="365760"/>
            <a:chOff x="9239053" y="2719733"/>
            <a:chExt cx="121680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38E425A-193B-E043-AD73-B699BF05764F}"/>
                    </a:ext>
                  </a:extLst>
                </p14:cNvPr>
                <p14:cNvContentPartPr/>
                <p14:nvPr/>
              </p14:nvContentPartPr>
              <p14:xfrm>
                <a:off x="9249493" y="2719733"/>
                <a:ext cx="1060920" cy="312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38E425A-193B-E043-AD73-B699BF05764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234373" y="2704613"/>
                  <a:ext cx="10915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44D93DD-1933-4D4C-8E34-761529D19D55}"/>
                    </a:ext>
                  </a:extLst>
                </p14:cNvPr>
                <p14:cNvContentPartPr/>
                <p14:nvPr/>
              </p14:nvContentPartPr>
              <p14:xfrm>
                <a:off x="9239053" y="2746373"/>
                <a:ext cx="42840" cy="339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44D93DD-1933-4D4C-8E34-761529D19D5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223933" y="2730893"/>
                  <a:ext cx="730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104D297-C7AD-B546-B058-A66DCAE156D1}"/>
                    </a:ext>
                  </a:extLst>
                </p14:cNvPr>
                <p14:cNvContentPartPr/>
                <p14:nvPr/>
              </p14:nvContentPartPr>
              <p14:xfrm>
                <a:off x="9254893" y="3031853"/>
                <a:ext cx="1200960" cy="32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104D297-C7AD-B546-B058-A66DCAE156D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239773" y="3016733"/>
                  <a:ext cx="1231560" cy="6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27718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8F7C-A5E5-6640-9465-1FDC45F5E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: Build the Project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C1FDFF-24AE-0444-98AC-250471DC3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4167" y="1644383"/>
            <a:ext cx="5932886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93BDE-C153-A549-9562-1B874BC19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C192B8-2153-1748-BFF9-4BE64F76B04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775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 to Build tab</a:t>
            </a:r>
          </a:p>
          <a:p>
            <a:pPr lvl="1"/>
            <a:r>
              <a:rPr lang="en-US" dirty="0"/>
              <a:t>Click ‘Build Project’</a:t>
            </a:r>
          </a:p>
          <a:p>
            <a:r>
              <a:rPr lang="en-US" dirty="0"/>
              <a:t>It is always better to clean the project before building it</a:t>
            </a:r>
          </a:p>
          <a:p>
            <a:r>
              <a:rPr lang="en-US" dirty="0"/>
              <a:t>To clean the project </a:t>
            </a:r>
          </a:p>
          <a:p>
            <a:pPr lvl="1"/>
            <a:r>
              <a:rPr lang="en-US" dirty="0"/>
              <a:t>Go to build tab</a:t>
            </a:r>
          </a:p>
          <a:p>
            <a:pPr lvl="1"/>
            <a:r>
              <a:rPr lang="en-US" dirty="0"/>
              <a:t>Click ‘Clean project’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C2B032-6F60-9A4F-8FEE-7660C4083E7C}"/>
                  </a:ext>
                </a:extLst>
              </p14:cNvPr>
              <p14:cNvContentPartPr/>
              <p14:nvPr/>
            </p14:nvContentPartPr>
            <p14:xfrm>
              <a:off x="7696813" y="1645493"/>
              <a:ext cx="542520" cy="434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C2B032-6F60-9A4F-8FEE-7660C4083E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81693" y="1630373"/>
                <a:ext cx="57312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0FA074D-5FD6-E040-9BF8-999523FEEBA9}"/>
                  </a:ext>
                </a:extLst>
              </p14:cNvPr>
              <p14:cNvContentPartPr/>
              <p14:nvPr/>
            </p14:nvContentPartPr>
            <p14:xfrm>
              <a:off x="7889773" y="2764013"/>
              <a:ext cx="1072080" cy="326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0FA074D-5FD6-E040-9BF8-999523FEEB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74293" y="2748893"/>
                <a:ext cx="1102680" cy="35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95C2CCB-F256-E041-9A2C-896D314FFAC4}"/>
              </a:ext>
            </a:extLst>
          </p:cNvPr>
          <p:cNvGrpSpPr/>
          <p:nvPr/>
        </p:nvGrpSpPr>
        <p:grpSpPr>
          <a:xfrm>
            <a:off x="8154373" y="835853"/>
            <a:ext cx="730440" cy="762120"/>
            <a:chOff x="8154373" y="835853"/>
            <a:chExt cx="730440" cy="76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FA2B781-573F-3C40-BA1B-4C4FC6AB3D42}"/>
                    </a:ext>
                  </a:extLst>
                </p14:cNvPr>
                <p14:cNvContentPartPr/>
                <p14:nvPr/>
              </p14:nvContentPartPr>
              <p14:xfrm>
                <a:off x="8238973" y="1174613"/>
                <a:ext cx="333000" cy="381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FA2B781-573F-3C40-BA1B-4C4FC6AB3D4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23853" y="1159493"/>
                  <a:ext cx="36360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05B47E8-2C14-F447-8EED-873A67F157C1}"/>
                    </a:ext>
                  </a:extLst>
                </p14:cNvPr>
                <p14:cNvContentPartPr/>
                <p14:nvPr/>
              </p14:nvContentPartPr>
              <p14:xfrm>
                <a:off x="8154373" y="1412573"/>
                <a:ext cx="169560" cy="18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05B47E8-2C14-F447-8EED-873A67F157C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38893" y="1397453"/>
                  <a:ext cx="2001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819F327-217C-344E-AD52-808FA5DA4DFF}"/>
                    </a:ext>
                  </a:extLst>
                </p14:cNvPr>
                <p14:cNvContentPartPr/>
                <p14:nvPr/>
              </p14:nvContentPartPr>
              <p14:xfrm>
                <a:off x="8709853" y="989213"/>
                <a:ext cx="58680" cy="212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819F327-217C-344E-AD52-808FA5DA4DF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94733" y="974093"/>
                  <a:ext cx="88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412B1D2-A994-CB46-9354-648DDE2B1A20}"/>
                    </a:ext>
                  </a:extLst>
                </p14:cNvPr>
                <p14:cNvContentPartPr/>
                <p14:nvPr/>
              </p14:nvContentPartPr>
              <p14:xfrm>
                <a:off x="8583493" y="835853"/>
                <a:ext cx="301320" cy="40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412B1D2-A994-CB46-9354-648DDE2B1A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68373" y="820733"/>
                  <a:ext cx="331920" cy="43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181AC66-C67B-5E48-A954-A052FDCEF6CD}"/>
              </a:ext>
            </a:extLst>
          </p:cNvPr>
          <p:cNvGrpSpPr/>
          <p:nvPr/>
        </p:nvGrpSpPr>
        <p:grpSpPr>
          <a:xfrm>
            <a:off x="8969053" y="2851853"/>
            <a:ext cx="904680" cy="344160"/>
            <a:chOff x="8969053" y="2851853"/>
            <a:chExt cx="90468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F2B1F0B-80D4-9844-8207-4338F472D0B6}"/>
                    </a:ext>
                  </a:extLst>
                </p14:cNvPr>
                <p14:cNvContentPartPr/>
                <p14:nvPr/>
              </p14:nvContentPartPr>
              <p14:xfrm>
                <a:off x="9037813" y="2978933"/>
                <a:ext cx="555840" cy="53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F2B1F0B-80D4-9844-8207-4338F472D0B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22693" y="2963813"/>
                  <a:ext cx="586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121432A-69D2-9544-BD3C-6FC73FF74B7E}"/>
                    </a:ext>
                  </a:extLst>
                </p14:cNvPr>
                <p14:cNvContentPartPr/>
                <p14:nvPr/>
              </p14:nvContentPartPr>
              <p14:xfrm>
                <a:off x="8969053" y="2868053"/>
                <a:ext cx="143280" cy="153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121432A-69D2-9544-BD3C-6FC73FF74B7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953933" y="2852573"/>
                  <a:ext cx="1738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661D0DD-EF11-B047-BCA1-6D1F75A3EF53}"/>
                    </a:ext>
                  </a:extLst>
                </p14:cNvPr>
                <p14:cNvContentPartPr/>
                <p14:nvPr/>
              </p14:nvContentPartPr>
              <p14:xfrm>
                <a:off x="9609493" y="2963093"/>
                <a:ext cx="190800" cy="174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661D0DD-EF11-B047-BCA1-6D1F75A3EF5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594373" y="2947973"/>
                  <a:ext cx="221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F7FFB0A-9ECD-D84E-A7A4-38197843F38C}"/>
                    </a:ext>
                  </a:extLst>
                </p14:cNvPr>
                <p14:cNvContentPartPr/>
                <p14:nvPr/>
              </p14:nvContentPartPr>
              <p14:xfrm>
                <a:off x="9572413" y="2851853"/>
                <a:ext cx="301320" cy="34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F7FFB0A-9ECD-D84E-A7A4-38197843F38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57293" y="2836733"/>
                  <a:ext cx="3319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F4B6026-0770-D541-93E3-396902BD5B4F}"/>
                    </a:ext>
                  </a:extLst>
                </p14:cNvPr>
                <p14:cNvContentPartPr/>
                <p14:nvPr/>
              </p14:nvContentPartPr>
              <p14:xfrm>
                <a:off x="9027373" y="3005573"/>
                <a:ext cx="132480" cy="116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F4B6026-0770-D541-93E3-396902BD5B4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012253" y="2990093"/>
                  <a:ext cx="16308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60AC020-96F6-564F-A9BB-3D6C9C6F105D}"/>
              </a:ext>
            </a:extLst>
          </p:cNvPr>
          <p:cNvGrpSpPr/>
          <p:nvPr/>
        </p:nvGrpSpPr>
        <p:grpSpPr>
          <a:xfrm>
            <a:off x="4061533" y="3296453"/>
            <a:ext cx="4053600" cy="1447920"/>
            <a:chOff x="4061533" y="3296453"/>
            <a:chExt cx="4053600" cy="144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95BD616-BABB-E442-92BD-CDA02B852697}"/>
                    </a:ext>
                  </a:extLst>
                </p14:cNvPr>
                <p14:cNvContentPartPr/>
                <p14:nvPr/>
              </p14:nvContentPartPr>
              <p14:xfrm>
                <a:off x="4061533" y="3629813"/>
                <a:ext cx="66240" cy="1114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95BD616-BABB-E442-92BD-CDA02B85269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46053" y="3614693"/>
                  <a:ext cx="96840" cy="11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EDD34FD-16D5-DA45-A0E0-D5D2F0DF62A3}"/>
                    </a:ext>
                  </a:extLst>
                </p14:cNvPr>
                <p14:cNvContentPartPr/>
                <p14:nvPr/>
              </p14:nvContentPartPr>
              <p14:xfrm>
                <a:off x="4063693" y="3354773"/>
                <a:ext cx="3858120" cy="894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EDD34FD-16D5-DA45-A0E0-D5D2F0DF62A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48573" y="3339653"/>
                  <a:ext cx="3888360" cy="9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489E332-F99E-BB44-BB6E-B23EEFBD0FEA}"/>
                    </a:ext>
                  </a:extLst>
                </p14:cNvPr>
                <p14:cNvContentPartPr/>
                <p14:nvPr/>
              </p14:nvContentPartPr>
              <p14:xfrm>
                <a:off x="7868533" y="3296453"/>
                <a:ext cx="246600" cy="174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489E332-F99E-BB44-BB6E-B23EEFBD0FE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853413" y="3281333"/>
                  <a:ext cx="277200" cy="20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3861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00609-B53D-3F4E-9934-15E1ABE4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see this error!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A291E3-599E-1949-A284-6001D8861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0136" y="1487123"/>
            <a:ext cx="5618130" cy="44208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95341-205C-9B46-B996-F5EAF88A0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3CBD63-E8B3-E445-8A2F-3FCA171682F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14540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Error: LNK 1104: Cannot open file</a:t>
            </a:r>
          </a:p>
          <a:p>
            <a:pPr marL="457200" lvl="1" indent="0">
              <a:buNone/>
            </a:pPr>
            <a:r>
              <a:rPr lang="en-US" dirty="0"/>
              <a:t>‘Debug/</a:t>
            </a:r>
            <a:r>
              <a:rPr lang="en-US" dirty="0" err="1"/>
              <a:t>main.obj</a:t>
            </a:r>
            <a:r>
              <a:rPr lang="en-US" dirty="0"/>
              <a:t>’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Follow Steps from slide 25 to 32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06D423-AEE4-EF42-8BE7-AD1DDD4EAC3C}"/>
              </a:ext>
            </a:extLst>
          </p:cNvPr>
          <p:cNvGrpSpPr/>
          <p:nvPr/>
        </p:nvGrpSpPr>
        <p:grpSpPr>
          <a:xfrm>
            <a:off x="417613" y="2280533"/>
            <a:ext cx="8721360" cy="3614760"/>
            <a:chOff x="417613" y="2280533"/>
            <a:chExt cx="8721360" cy="361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55AE7FB-40A2-5847-8A9F-ABE573A2328D}"/>
                    </a:ext>
                  </a:extLst>
                </p14:cNvPr>
                <p14:cNvContentPartPr/>
                <p14:nvPr/>
              </p14:nvContentPartPr>
              <p14:xfrm>
                <a:off x="5984653" y="5037413"/>
                <a:ext cx="3154320" cy="857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55AE7FB-40A2-5847-8A9F-ABE573A2328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69533" y="5021933"/>
                  <a:ext cx="3184560" cy="88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9795C4A-952D-9044-8F0C-9C638C8395BF}"/>
                    </a:ext>
                  </a:extLst>
                </p14:cNvPr>
                <p14:cNvContentPartPr/>
                <p14:nvPr/>
              </p14:nvContentPartPr>
              <p14:xfrm>
                <a:off x="417613" y="2280533"/>
                <a:ext cx="5318640" cy="3201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9795C4A-952D-9044-8F0C-9C638C8395B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2493" y="2265413"/>
                  <a:ext cx="5349240" cy="32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7A21F7C-0CB7-7F49-A7F8-8AF1ED963442}"/>
                    </a:ext>
                  </a:extLst>
                </p14:cNvPr>
                <p14:cNvContentPartPr/>
                <p14:nvPr/>
              </p14:nvContentPartPr>
              <p14:xfrm>
                <a:off x="5545453" y="5323253"/>
                <a:ext cx="249120" cy="222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7A21F7C-0CB7-7F49-A7F8-8AF1ED96344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30333" y="5308133"/>
                  <a:ext cx="279720" cy="25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10196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00609-B53D-3F4E-9934-15E1ABE4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see this error!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A291E3-599E-1949-A284-6001D8861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0136" y="1487123"/>
            <a:ext cx="5618130" cy="44208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95341-205C-9B46-B996-F5EAF88A0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3CBD63-E8B3-E445-8A2F-3FCA171682F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14540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Error: LNK 1104: Cannot open file</a:t>
            </a:r>
          </a:p>
          <a:p>
            <a:pPr marL="457200" lvl="1" indent="0">
              <a:buNone/>
            </a:pPr>
            <a:r>
              <a:rPr lang="en-US" dirty="0"/>
              <a:t>‘Debug/</a:t>
            </a:r>
            <a:r>
              <a:rPr lang="en-US" dirty="0" err="1"/>
              <a:t>main.obj</a:t>
            </a:r>
            <a:r>
              <a:rPr lang="en-US" dirty="0"/>
              <a:t>’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Solution: </a:t>
            </a:r>
          </a:p>
          <a:p>
            <a:pPr lvl="1"/>
            <a:r>
              <a:rPr lang="en-US" dirty="0"/>
              <a:t>Delete the listing file settings from configuration</a:t>
            </a:r>
          </a:p>
          <a:p>
            <a:pPr lvl="1"/>
            <a:r>
              <a:rPr lang="en-US" dirty="0"/>
              <a:t>Clean the project </a:t>
            </a:r>
          </a:p>
          <a:p>
            <a:pPr lvl="1"/>
            <a:r>
              <a:rPr lang="en-US" dirty="0"/>
              <a:t>Build the project again</a:t>
            </a:r>
          </a:p>
          <a:p>
            <a:pPr lvl="1"/>
            <a:r>
              <a:rPr lang="en-US" dirty="0"/>
              <a:t>Then re-enter the listing file settings</a:t>
            </a:r>
          </a:p>
          <a:p>
            <a:pPr lvl="1"/>
            <a:r>
              <a:rPr lang="en-US" dirty="0"/>
              <a:t>Clean the project</a:t>
            </a:r>
          </a:p>
          <a:p>
            <a:pPr lvl="1"/>
            <a:r>
              <a:rPr lang="en-US" dirty="0"/>
              <a:t>Build again</a:t>
            </a:r>
          </a:p>
        </p:txBody>
      </p:sp>
    </p:spTree>
    <p:extLst>
      <p:ext uri="{BB962C8B-B14F-4D97-AF65-F5344CB8AC3E}">
        <p14:creationId xmlns:p14="http://schemas.microsoft.com/office/powerpoint/2010/main" val="3876859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AFC6-0432-DB4C-926D-A9EA86015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Fix: </a:t>
            </a:r>
            <a:br>
              <a:rPr lang="en-US" dirty="0"/>
            </a:br>
            <a:r>
              <a:rPr lang="en-US" dirty="0"/>
              <a:t>1. Delete listing file configuration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520D00-B4A1-6846-A730-45462D92E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0416" y="1690688"/>
            <a:ext cx="5839667" cy="406939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A7828-B9BA-E74B-BEEB-9FF25D367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EB8796-A57B-7542-B361-F2EEE288592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9898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 to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the Project name in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Click properties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Microsoft Macro Assembler</a:t>
            </a:r>
          </a:p>
          <a:p>
            <a:pPr>
              <a:lnSpc>
                <a:spcPct val="150000"/>
              </a:lnSpc>
            </a:pPr>
            <a:r>
              <a:rPr lang="en-US" dirty="0"/>
              <a:t>Then choose Listing File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1A1A4B-37DB-2F44-9E40-350AD4D29469}"/>
              </a:ext>
            </a:extLst>
          </p:cNvPr>
          <p:cNvGrpSpPr/>
          <p:nvPr/>
        </p:nvGrpSpPr>
        <p:grpSpPr>
          <a:xfrm>
            <a:off x="6403333" y="4233173"/>
            <a:ext cx="735480" cy="222480"/>
            <a:chOff x="6403333" y="4233173"/>
            <a:chExt cx="73548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49DC5F0-E4F0-4C43-9F5B-8B445776FC16}"/>
                    </a:ext>
                  </a:extLst>
                </p14:cNvPr>
                <p14:cNvContentPartPr/>
                <p14:nvPr/>
              </p14:nvContentPartPr>
              <p14:xfrm>
                <a:off x="6434653" y="4264853"/>
                <a:ext cx="677520" cy="16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49DC5F0-E4F0-4C43-9F5B-8B445776FC1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19173" y="4249733"/>
                  <a:ext cx="708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32E133C-EBA9-C142-A329-E1C4C4413F91}"/>
                    </a:ext>
                  </a:extLst>
                </p14:cNvPr>
                <p14:cNvContentPartPr/>
                <p14:nvPr/>
              </p14:nvContentPartPr>
              <p14:xfrm>
                <a:off x="7074733" y="4238573"/>
                <a:ext cx="58680" cy="18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32E133C-EBA9-C142-A329-E1C4C4413F9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59613" y="4223093"/>
                  <a:ext cx="88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7D3001C-8D19-654A-BBB5-7ED4F04E9AAA}"/>
                    </a:ext>
                  </a:extLst>
                </p14:cNvPr>
                <p14:cNvContentPartPr/>
                <p14:nvPr/>
              </p14:nvContentPartPr>
              <p14:xfrm>
                <a:off x="6413413" y="4233173"/>
                <a:ext cx="42840" cy="222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7D3001C-8D19-654A-BBB5-7ED4F04E9AA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97933" y="4218053"/>
                  <a:ext cx="730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FBE3A0C-0E5A-5A44-9796-93A6DE47AA16}"/>
                    </a:ext>
                  </a:extLst>
                </p14:cNvPr>
                <p14:cNvContentPartPr/>
                <p14:nvPr/>
              </p14:nvContentPartPr>
              <p14:xfrm>
                <a:off x="6403333" y="4407773"/>
                <a:ext cx="735480" cy="2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FBE3A0C-0E5A-5A44-9796-93A6DE47AA1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88213" y="4392653"/>
                  <a:ext cx="76572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36B4FD-6A3F-B34C-B40B-4BA0918FCEBD}"/>
              </a:ext>
            </a:extLst>
          </p:cNvPr>
          <p:cNvGrpSpPr/>
          <p:nvPr/>
        </p:nvGrpSpPr>
        <p:grpSpPr>
          <a:xfrm>
            <a:off x="6228013" y="3836453"/>
            <a:ext cx="1423800" cy="280800"/>
            <a:chOff x="6228013" y="3836453"/>
            <a:chExt cx="142380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7FF3D60-4116-AB40-A86C-F3EE0F912E7A}"/>
                    </a:ext>
                  </a:extLst>
                </p14:cNvPr>
                <p14:cNvContentPartPr/>
                <p14:nvPr/>
              </p14:nvContentPartPr>
              <p14:xfrm>
                <a:off x="6270493" y="3891533"/>
                <a:ext cx="37440" cy="188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7FF3D60-4116-AB40-A86C-F3EE0F912E7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55373" y="3876413"/>
                  <a:ext cx="68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B347582-5BC8-2D4B-A865-9F0B14DC4D24}"/>
                    </a:ext>
                  </a:extLst>
                </p14:cNvPr>
                <p14:cNvContentPartPr/>
                <p14:nvPr/>
              </p14:nvContentPartPr>
              <p14:xfrm>
                <a:off x="6228013" y="3873173"/>
                <a:ext cx="1423800" cy="4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B347582-5BC8-2D4B-A865-9F0B14DC4D2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12893" y="3858053"/>
                  <a:ext cx="14544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FD2E82D-2A62-BF47-85C8-608CAEBAA721}"/>
                    </a:ext>
                  </a:extLst>
                </p14:cNvPr>
                <p14:cNvContentPartPr/>
                <p14:nvPr/>
              </p14:nvContentPartPr>
              <p14:xfrm>
                <a:off x="6243853" y="4042733"/>
                <a:ext cx="1376280" cy="5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FD2E82D-2A62-BF47-85C8-608CAEBAA72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28733" y="4027253"/>
                  <a:ext cx="1406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2527509-C963-C04C-9394-9B3A2C7AC5D2}"/>
                    </a:ext>
                  </a:extLst>
                </p14:cNvPr>
                <p14:cNvContentPartPr/>
                <p14:nvPr/>
              </p14:nvContentPartPr>
              <p14:xfrm>
                <a:off x="7561453" y="3836453"/>
                <a:ext cx="58680" cy="280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2527509-C963-C04C-9394-9B3A2C7AC5D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46333" y="3820973"/>
                  <a:ext cx="88920" cy="31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43C598B-6B9F-EC4E-8C93-7973A1AE343A}"/>
              </a:ext>
            </a:extLst>
          </p:cNvPr>
          <p:cNvGrpSpPr/>
          <p:nvPr/>
        </p:nvGrpSpPr>
        <p:grpSpPr>
          <a:xfrm>
            <a:off x="7487653" y="2285933"/>
            <a:ext cx="3185640" cy="354600"/>
            <a:chOff x="7487653" y="2285933"/>
            <a:chExt cx="3185640" cy="35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3D7DE58-4B6D-0B4C-A87E-6B710C200514}"/>
                    </a:ext>
                  </a:extLst>
                </p14:cNvPr>
                <p14:cNvContentPartPr/>
                <p14:nvPr/>
              </p14:nvContentPartPr>
              <p14:xfrm>
                <a:off x="7540573" y="2285933"/>
                <a:ext cx="90360" cy="317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3D7DE58-4B6D-0B4C-A87E-6B710C20051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25093" y="2270453"/>
                  <a:ext cx="1209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7769870-9DC1-1C4D-9806-8670A7839232}"/>
                    </a:ext>
                  </a:extLst>
                </p14:cNvPr>
                <p14:cNvContentPartPr/>
                <p14:nvPr/>
              </p14:nvContentPartPr>
              <p14:xfrm>
                <a:off x="7556413" y="2312213"/>
                <a:ext cx="3093480" cy="5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7769870-9DC1-1C4D-9806-8670A783923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540933" y="2297093"/>
                  <a:ext cx="3124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BEC5215-1C65-B349-9AEE-AD7607574ED9}"/>
                    </a:ext>
                  </a:extLst>
                </p14:cNvPr>
                <p14:cNvContentPartPr/>
                <p14:nvPr/>
              </p14:nvContentPartPr>
              <p14:xfrm>
                <a:off x="7487653" y="2624333"/>
                <a:ext cx="3122280" cy="16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BEC5215-1C65-B349-9AEE-AD7607574ED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72173" y="2609213"/>
                  <a:ext cx="3152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5124528-9A80-1043-A1A4-EEE636FCA5D7}"/>
                    </a:ext>
                  </a:extLst>
                </p14:cNvPr>
                <p14:cNvContentPartPr/>
                <p14:nvPr/>
              </p14:nvContentPartPr>
              <p14:xfrm>
                <a:off x="10604173" y="2328053"/>
                <a:ext cx="69120" cy="312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5124528-9A80-1043-A1A4-EEE636FCA5D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589053" y="2312933"/>
                  <a:ext cx="99720" cy="34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ED0398-1D7D-D245-B1F3-7449AF03396E}"/>
              </a:ext>
            </a:extLst>
          </p:cNvPr>
          <p:cNvGrpSpPr/>
          <p:nvPr/>
        </p:nvGrpSpPr>
        <p:grpSpPr>
          <a:xfrm>
            <a:off x="9133213" y="3111413"/>
            <a:ext cx="1085400" cy="291240"/>
            <a:chOff x="9133213" y="3111413"/>
            <a:chExt cx="1085400" cy="29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E0EA7F4-AD16-244B-B28B-D8DD525FB66C}"/>
                    </a:ext>
                  </a:extLst>
                </p14:cNvPr>
                <p14:cNvContentPartPr/>
                <p14:nvPr/>
              </p14:nvContentPartPr>
              <p14:xfrm>
                <a:off x="9133213" y="3133013"/>
                <a:ext cx="26640" cy="269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E0EA7F4-AD16-244B-B28B-D8DD525FB66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118093" y="3117893"/>
                  <a:ext cx="572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E7878DC-0693-6D4B-B97F-141F9C4C2587}"/>
                    </a:ext>
                  </a:extLst>
                </p14:cNvPr>
                <p14:cNvContentPartPr/>
                <p14:nvPr/>
              </p14:nvContentPartPr>
              <p14:xfrm>
                <a:off x="9133213" y="3127253"/>
                <a:ext cx="979200" cy="32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E7878DC-0693-6D4B-B97F-141F9C4C258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118093" y="3111773"/>
                  <a:ext cx="1009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C45FC44-169E-F849-8141-196A7CD49257}"/>
                    </a:ext>
                  </a:extLst>
                </p14:cNvPr>
                <p14:cNvContentPartPr/>
                <p14:nvPr/>
              </p14:nvContentPartPr>
              <p14:xfrm>
                <a:off x="10064533" y="3111413"/>
                <a:ext cx="53280" cy="238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C45FC44-169E-F849-8141-196A7CD4925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49413" y="3095933"/>
                  <a:ext cx="838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7E067D8-2256-9F41-A1A1-E3BF58BD7738}"/>
                    </a:ext>
                  </a:extLst>
                </p14:cNvPr>
                <p14:cNvContentPartPr/>
                <p14:nvPr/>
              </p14:nvContentPartPr>
              <p14:xfrm>
                <a:off x="9159853" y="3370613"/>
                <a:ext cx="1058760" cy="21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7E067D8-2256-9F41-A1A1-E3BF58BD773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144373" y="3355493"/>
                  <a:ext cx="1089360" cy="52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04315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64172-5EFE-5340-80BC-7557789C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Fix: </a:t>
            </a:r>
            <a:br>
              <a:rPr lang="en-US" dirty="0"/>
            </a:br>
            <a:r>
              <a:rPr lang="en-US" dirty="0"/>
              <a:t>1. Delete listing file configuration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50A070-4C81-6648-9552-77E792459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3426" y="1822512"/>
            <a:ext cx="5780600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2BD5B-10CF-FA41-AEDF-5B78FEF25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BE8B5-AE27-2E44-B956-36AD977B0BC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180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lvl="2" indent="-288925">
              <a:lnSpc>
                <a:spcPct val="15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Set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Generate Preprocessed Source</a:t>
            </a:r>
            <a:r>
              <a:rPr lang="en-US" sz="1600" dirty="0">
                <a:solidFill>
                  <a:srgbClr val="A5A5A5"/>
                </a:solidFill>
                <a:latin typeface="Helvetica" charset="0"/>
              </a:rPr>
              <a:t>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Listing to </a:t>
            </a:r>
            <a:r>
              <a:rPr lang="en-US" sz="1600" dirty="0">
                <a:solidFill>
                  <a:srgbClr val="C00000"/>
                </a:solidFill>
                <a:latin typeface="Helvetica" charset="0"/>
              </a:rPr>
              <a:t>NO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, </a:t>
            </a:r>
          </a:p>
          <a:p>
            <a:pPr marL="288925" lvl="2" indent="-279400">
              <a:lnSpc>
                <a:spcPct val="15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Set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List All Available Information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to </a:t>
            </a:r>
            <a:r>
              <a:rPr lang="en-US" sz="1600" dirty="0">
                <a:solidFill>
                  <a:srgbClr val="C00000"/>
                </a:solidFill>
                <a:latin typeface="Helvetica" charset="0"/>
              </a:rPr>
              <a:t>NO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</a:t>
            </a:r>
          </a:p>
          <a:p>
            <a:pPr marL="288925" lvl="2" indent="-288925">
              <a:lnSpc>
                <a:spcPct val="15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Remove </a:t>
            </a:r>
            <a:r>
              <a:rPr lang="en-US" sz="1600" dirty="0">
                <a:solidFill>
                  <a:srgbClr val="FF0000"/>
                </a:solidFill>
                <a:latin typeface="Helvetica" charset="0"/>
              </a:rPr>
              <a:t>$(</a:t>
            </a:r>
            <a:r>
              <a:rPr lang="en-US" sz="1600" dirty="0" err="1">
                <a:solidFill>
                  <a:srgbClr val="FF0000"/>
                </a:solidFill>
                <a:latin typeface="Helvetica" charset="0"/>
              </a:rPr>
              <a:t>ProjectName</a:t>
            </a:r>
            <a:r>
              <a:rPr lang="en-US" sz="1600" dirty="0">
                <a:solidFill>
                  <a:srgbClr val="FF0000"/>
                </a:solidFill>
                <a:latin typeface="Helvetica" charset="0"/>
              </a:rPr>
              <a:t>).</a:t>
            </a:r>
            <a:r>
              <a:rPr lang="en-US" sz="1600" dirty="0" err="1">
                <a:solidFill>
                  <a:srgbClr val="FF0000"/>
                </a:solidFill>
                <a:latin typeface="Helvetica" charset="0"/>
              </a:rPr>
              <a:t>lst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from  </a:t>
            </a:r>
          </a:p>
          <a:p>
            <a:pPr marL="9525" lvl="2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     Assembled Code Listing File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A0FB5E-E228-464C-A1E4-19763F374B97}"/>
              </a:ext>
            </a:extLst>
          </p:cNvPr>
          <p:cNvGrpSpPr/>
          <p:nvPr/>
        </p:nvGrpSpPr>
        <p:grpSpPr>
          <a:xfrm>
            <a:off x="8720653" y="3418133"/>
            <a:ext cx="523800" cy="418320"/>
            <a:chOff x="8720653" y="3418133"/>
            <a:chExt cx="52380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8C57171-52F1-8041-BC64-DFCB34A70342}"/>
                    </a:ext>
                  </a:extLst>
                </p14:cNvPr>
                <p14:cNvContentPartPr/>
                <p14:nvPr/>
              </p14:nvContentPartPr>
              <p14:xfrm>
                <a:off x="8720653" y="3809813"/>
                <a:ext cx="63720" cy="26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8C57171-52F1-8041-BC64-DFCB34A7034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05173" y="3794693"/>
                  <a:ext cx="94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8CB7097-596E-DD4F-A105-0AC2F791ED66}"/>
                    </a:ext>
                  </a:extLst>
                </p14:cNvPr>
                <p14:cNvContentPartPr/>
                <p14:nvPr/>
              </p14:nvContentPartPr>
              <p14:xfrm>
                <a:off x="8720653" y="3433973"/>
                <a:ext cx="508320" cy="38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8CB7097-596E-DD4F-A105-0AC2F791ED6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05173" y="3418853"/>
                  <a:ext cx="5389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DD65B27-434A-A34A-8A7D-900B2FA92440}"/>
                    </a:ext>
                  </a:extLst>
                </p14:cNvPr>
                <p14:cNvContentPartPr/>
                <p14:nvPr/>
              </p14:nvContentPartPr>
              <p14:xfrm>
                <a:off x="9090733" y="3418133"/>
                <a:ext cx="15372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DD65B27-434A-A34A-8A7D-900B2FA9244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5613" y="3403013"/>
                  <a:ext cx="18432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417393-F3F9-DF4D-9CD6-E995D197AD3D}"/>
              </a:ext>
            </a:extLst>
          </p:cNvPr>
          <p:cNvGrpSpPr/>
          <p:nvPr/>
        </p:nvGrpSpPr>
        <p:grpSpPr>
          <a:xfrm>
            <a:off x="8794453" y="1767173"/>
            <a:ext cx="842040" cy="995040"/>
            <a:chOff x="8794453" y="1767173"/>
            <a:chExt cx="842040" cy="9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5AAFA38-30A3-CE4B-B2E1-5FBA620750E3}"/>
                    </a:ext>
                  </a:extLst>
                </p14:cNvPr>
                <p14:cNvContentPartPr/>
                <p14:nvPr/>
              </p14:nvContentPartPr>
              <p14:xfrm>
                <a:off x="8852773" y="2407613"/>
                <a:ext cx="354960" cy="3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5AAFA38-30A3-CE4B-B2E1-5FBA620750E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37653" y="2392133"/>
                  <a:ext cx="3855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16C2615-0AD5-CD45-8726-0B5E198B92B2}"/>
                    </a:ext>
                  </a:extLst>
                </p14:cNvPr>
                <p14:cNvContentPartPr/>
                <p14:nvPr/>
              </p14:nvContentPartPr>
              <p14:xfrm>
                <a:off x="8794453" y="2418053"/>
                <a:ext cx="444960" cy="28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16C2615-0AD5-CD45-8726-0B5E198B92B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779333" y="2402933"/>
                  <a:ext cx="4752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63A3BCC-FCE9-1748-84F1-345C8706F06B}"/>
                    </a:ext>
                  </a:extLst>
                </p14:cNvPr>
                <p14:cNvContentPartPr/>
                <p14:nvPr/>
              </p14:nvContentPartPr>
              <p14:xfrm>
                <a:off x="9133213" y="2418053"/>
                <a:ext cx="47880" cy="344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63A3BCC-FCE9-1748-84F1-345C8706F06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118093" y="2402933"/>
                  <a:ext cx="78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F80CE39-8D76-9647-975E-3CDD823438F9}"/>
                    </a:ext>
                  </a:extLst>
                </p14:cNvPr>
                <p14:cNvContentPartPr/>
                <p14:nvPr/>
              </p14:nvContentPartPr>
              <p14:xfrm>
                <a:off x="9260293" y="1767173"/>
                <a:ext cx="376200" cy="502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F80CE39-8D76-9647-975E-3CDD823438F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44813" y="1752053"/>
                  <a:ext cx="40644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D7FBBD3-FBA7-244B-9F1F-44398ADF9429}"/>
                    </a:ext>
                  </a:extLst>
                </p14:cNvPr>
                <p14:cNvContentPartPr/>
                <p14:nvPr/>
              </p14:nvContentPartPr>
              <p14:xfrm>
                <a:off x="9180733" y="2100533"/>
                <a:ext cx="116640" cy="201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D7FBBD3-FBA7-244B-9F1F-44398ADF942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165613" y="2085413"/>
                  <a:ext cx="147240" cy="23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70574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001CF-87B2-0849-94F3-474B47AE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US" sz="4500" dirty="0">
                <a:latin typeface="Garamond" panose="02020404030301010803" pitchFamily="18" charset="0"/>
              </a:rPr>
              <a:t>Error Fix: </a:t>
            </a:r>
            <a:br>
              <a:rPr lang="en-US" sz="4500" dirty="0">
                <a:latin typeface="Garamond" panose="02020404030301010803" pitchFamily="18" charset="0"/>
              </a:rPr>
            </a:br>
            <a:r>
              <a:rPr lang="en-US" sz="4500" dirty="0">
                <a:latin typeface="Garamond" panose="02020404030301010803" pitchFamily="18" charset="0"/>
              </a:rPr>
              <a:t>2. Clean and Build the project </a:t>
            </a:r>
            <a:r>
              <a:rPr lang="en-US" sz="4500" dirty="0">
                <a:solidFill>
                  <a:srgbClr val="FF0000"/>
                </a:solidFill>
                <a:latin typeface="Garamond" panose="02020404030301010803" pitchFamily="18" charset="0"/>
              </a:rPr>
              <a:t>(1)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5468FB-4F70-5647-B92C-A8256D034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6025" y="1959429"/>
            <a:ext cx="6767021" cy="380065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FF085-7020-C840-8238-23E9EC13D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96F207-B542-9A40-8600-83CBF4F6E9A4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6180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lvl="2" indent="-288925">
              <a:lnSpc>
                <a:spcPct val="15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Clean the project</a:t>
            </a:r>
          </a:p>
          <a:p>
            <a:pPr marL="746125" lvl="3" indent="-288925">
              <a:lnSpc>
                <a:spcPct val="15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Go to Build -&gt; Clean Project</a:t>
            </a:r>
          </a:p>
          <a:p>
            <a:pPr marL="288925" lvl="2" indent="-288925">
              <a:lnSpc>
                <a:spcPct val="15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Build the project</a:t>
            </a:r>
          </a:p>
          <a:p>
            <a:pPr marL="746125" lvl="3" indent="-288925">
              <a:lnSpc>
                <a:spcPct val="15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Go to Build -&gt; Build Project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7667B98-43E0-A84A-B6FF-C0844501C51D}"/>
                  </a:ext>
                </a:extLst>
              </p14:cNvPr>
              <p14:cNvContentPartPr/>
              <p14:nvPr/>
            </p14:nvContentPartPr>
            <p14:xfrm>
              <a:off x="7111813" y="1936733"/>
              <a:ext cx="587880" cy="280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7667B98-43E0-A84A-B6FF-C0844501C5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96693" y="1921253"/>
                <a:ext cx="61812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CD29902-1141-C540-87CD-A038E7B60E53}"/>
                  </a:ext>
                </a:extLst>
              </p14:cNvPr>
              <p14:cNvContentPartPr/>
              <p14:nvPr/>
            </p14:nvContentPartPr>
            <p14:xfrm>
              <a:off x="7307653" y="3640613"/>
              <a:ext cx="1248480" cy="222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CD29902-1141-C540-87CD-A038E7B60E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2533" y="3625133"/>
                <a:ext cx="1279080" cy="25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22712F13-5CC4-BB4A-B576-552490868E15}"/>
              </a:ext>
            </a:extLst>
          </p:cNvPr>
          <p:cNvGrpSpPr/>
          <p:nvPr/>
        </p:nvGrpSpPr>
        <p:grpSpPr>
          <a:xfrm>
            <a:off x="7731013" y="1370453"/>
            <a:ext cx="1364760" cy="577080"/>
            <a:chOff x="7731013" y="1370453"/>
            <a:chExt cx="1364760" cy="57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77567CB-7C3D-2A43-93A9-922D3D1CEFDF}"/>
                    </a:ext>
                  </a:extLst>
                </p14:cNvPr>
                <p14:cNvContentPartPr/>
                <p14:nvPr/>
              </p14:nvContentPartPr>
              <p14:xfrm>
                <a:off x="7916053" y="1603373"/>
                <a:ext cx="698760" cy="280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77567CB-7C3D-2A43-93A9-922D3D1CEFD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00933" y="1587893"/>
                  <a:ext cx="7293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8AAEB1A-7F68-C34E-A3D8-1B910D992358}"/>
                    </a:ext>
                  </a:extLst>
                </p14:cNvPr>
                <p14:cNvContentPartPr/>
                <p14:nvPr/>
              </p14:nvContentPartPr>
              <p14:xfrm>
                <a:off x="7731013" y="1777973"/>
                <a:ext cx="302040" cy="169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8AAEB1A-7F68-C34E-A3D8-1B910D99235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15533" y="1762493"/>
                  <a:ext cx="332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88820AD-AC0F-AE48-A64F-524526E8700E}"/>
                    </a:ext>
                  </a:extLst>
                </p14:cNvPr>
                <p14:cNvContentPartPr/>
                <p14:nvPr/>
              </p14:nvContentPartPr>
              <p14:xfrm>
                <a:off x="8858173" y="1481333"/>
                <a:ext cx="37440" cy="16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88820AD-AC0F-AE48-A64F-524526E8700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42693" y="1466213"/>
                  <a:ext cx="6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BC662FC-9F35-C344-A486-3513269E4C20}"/>
                    </a:ext>
                  </a:extLst>
                </p14:cNvPr>
                <p14:cNvContentPartPr/>
                <p14:nvPr/>
              </p14:nvContentPartPr>
              <p14:xfrm>
                <a:off x="8688613" y="1370453"/>
                <a:ext cx="407160" cy="380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BC662FC-9F35-C344-A486-3513269E4C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673493" y="1354973"/>
                  <a:ext cx="437760" cy="41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FE7AE0-9B6E-6042-93E9-082819761EE0}"/>
              </a:ext>
            </a:extLst>
          </p:cNvPr>
          <p:cNvGrpSpPr/>
          <p:nvPr/>
        </p:nvGrpSpPr>
        <p:grpSpPr>
          <a:xfrm>
            <a:off x="7429333" y="2815133"/>
            <a:ext cx="2513880" cy="1047960"/>
            <a:chOff x="7429333" y="2815133"/>
            <a:chExt cx="2513880" cy="10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D4AD64D-C2DA-ED42-A557-52B68AC43682}"/>
                    </a:ext>
                  </a:extLst>
                </p14:cNvPr>
                <p14:cNvContentPartPr/>
                <p14:nvPr/>
              </p14:nvContentPartPr>
              <p14:xfrm>
                <a:off x="8709853" y="3640613"/>
                <a:ext cx="757080" cy="63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D4AD64D-C2DA-ED42-A557-52B68AC4368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694733" y="3625133"/>
                  <a:ext cx="7876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C419A58-558A-D847-8A45-C796AA5AC3F6}"/>
                    </a:ext>
                  </a:extLst>
                </p14:cNvPr>
                <p14:cNvContentPartPr/>
                <p14:nvPr/>
              </p14:nvContentPartPr>
              <p14:xfrm>
                <a:off x="8656933" y="3608573"/>
                <a:ext cx="201600" cy="164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C419A58-558A-D847-8A45-C796AA5AC3F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41813" y="3593453"/>
                  <a:ext cx="2318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37CE986-3F26-6F4E-B0F0-0D02C8FD48B5}"/>
                    </a:ext>
                  </a:extLst>
                </p14:cNvPr>
                <p14:cNvContentPartPr/>
                <p14:nvPr/>
              </p14:nvContentPartPr>
              <p14:xfrm>
                <a:off x="9493213" y="3598133"/>
                <a:ext cx="180360" cy="137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37CE986-3F26-6F4E-B0F0-0D02C8FD48B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477733" y="3583013"/>
                  <a:ext cx="21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395CB86-F829-C04F-B689-5938A3EE0BDF}"/>
                    </a:ext>
                  </a:extLst>
                </p14:cNvPr>
                <p14:cNvContentPartPr/>
                <p14:nvPr/>
              </p14:nvContentPartPr>
              <p14:xfrm>
                <a:off x="9429493" y="3460613"/>
                <a:ext cx="352080" cy="402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395CB86-F829-C04F-B689-5938A3EE0BD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414373" y="3445493"/>
                  <a:ext cx="3823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48EC5E7-1C3D-FC48-B870-91CCBE8468ED}"/>
                    </a:ext>
                  </a:extLst>
                </p14:cNvPr>
                <p14:cNvContentPartPr/>
                <p14:nvPr/>
              </p14:nvContentPartPr>
              <p14:xfrm>
                <a:off x="7429333" y="3100613"/>
                <a:ext cx="1111680" cy="286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48EC5E7-1C3D-FC48-B870-91CCBE8468E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14213" y="3085493"/>
                  <a:ext cx="11422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EBA9A65-BC1D-7849-A1BA-87CAB3B56D8E}"/>
                    </a:ext>
                  </a:extLst>
                </p14:cNvPr>
                <p14:cNvContentPartPr/>
                <p14:nvPr/>
              </p14:nvContentPartPr>
              <p14:xfrm>
                <a:off x="8508973" y="3063533"/>
                <a:ext cx="1051200" cy="143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EBA9A65-BC1D-7849-A1BA-87CAB3B56D8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493493" y="3048413"/>
                  <a:ext cx="1081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77418F6-DE91-D94E-B8DC-87C67D77F794}"/>
                    </a:ext>
                  </a:extLst>
                </p14:cNvPr>
                <p14:cNvContentPartPr/>
                <p14:nvPr/>
              </p14:nvContentPartPr>
              <p14:xfrm>
                <a:off x="8487733" y="3111413"/>
                <a:ext cx="254520" cy="153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77418F6-DE91-D94E-B8DC-87C67D77F79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72253" y="3095933"/>
                  <a:ext cx="28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897D287-3424-7942-B16B-1C321161D5F0}"/>
                    </a:ext>
                  </a:extLst>
                </p14:cNvPr>
                <p14:cNvContentPartPr/>
                <p14:nvPr/>
              </p14:nvContentPartPr>
              <p14:xfrm>
                <a:off x="9635773" y="2952653"/>
                <a:ext cx="132480" cy="174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897D287-3424-7942-B16B-1C321161D5F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620653" y="2937173"/>
                  <a:ext cx="163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981A558-83D7-7F4B-83DC-C53A018DE21A}"/>
                    </a:ext>
                  </a:extLst>
                </p14:cNvPr>
                <p14:cNvContentPartPr/>
                <p14:nvPr/>
              </p14:nvContentPartPr>
              <p14:xfrm>
                <a:off x="9484933" y="2815133"/>
                <a:ext cx="458280" cy="381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981A558-83D7-7F4B-83DC-C53A018DE21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469453" y="2799653"/>
                  <a:ext cx="488880" cy="41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81598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7AF44-D73B-FC47-AD3C-7BFE08F39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Fix: </a:t>
            </a:r>
            <a:br>
              <a:rPr lang="en-US" dirty="0"/>
            </a:br>
            <a:r>
              <a:rPr lang="en-US" dirty="0"/>
              <a:t>2. Clean and Build the project </a:t>
            </a:r>
            <a:r>
              <a:rPr lang="en-US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3399B6-0998-3046-A2E3-B4EFD943B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9982" y="1690688"/>
            <a:ext cx="4452575" cy="43951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B7F7C-0581-3D42-B3D8-8DBD8C2B0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E885DE-94FE-F841-849B-DFB7271D8A76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6180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should see the message showing that build is successful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D04EC2-083A-3148-81CC-B7BB79F53501}"/>
              </a:ext>
            </a:extLst>
          </p:cNvPr>
          <p:cNvGrpSpPr/>
          <p:nvPr/>
        </p:nvGrpSpPr>
        <p:grpSpPr>
          <a:xfrm>
            <a:off x="3656533" y="2735573"/>
            <a:ext cx="7059240" cy="3366000"/>
            <a:chOff x="3656533" y="2735573"/>
            <a:chExt cx="7059240" cy="336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D35FFFD-4A43-E644-8AD4-2FF411970EA6}"/>
                    </a:ext>
                  </a:extLst>
                </p14:cNvPr>
                <p14:cNvContentPartPr/>
                <p14:nvPr/>
              </p14:nvContentPartPr>
              <p14:xfrm>
                <a:off x="5979253" y="5032733"/>
                <a:ext cx="4736520" cy="1068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D35FFFD-4A43-E644-8AD4-2FF411970EA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64133" y="5017613"/>
                  <a:ext cx="4766760" cy="10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697F574-CDCB-0F47-9A14-CE44D21171CD}"/>
                    </a:ext>
                  </a:extLst>
                </p14:cNvPr>
                <p14:cNvContentPartPr/>
                <p14:nvPr/>
              </p14:nvContentPartPr>
              <p14:xfrm>
                <a:off x="3656533" y="2735573"/>
                <a:ext cx="2082240" cy="2540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697F574-CDCB-0F47-9A14-CE44D21171C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41053" y="2720453"/>
                  <a:ext cx="2112840" cy="25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318D5C-5C78-1D41-BAEF-54059E8F57BD}"/>
                    </a:ext>
                  </a:extLst>
                </p14:cNvPr>
                <p14:cNvContentPartPr/>
                <p14:nvPr/>
              </p14:nvContentPartPr>
              <p14:xfrm>
                <a:off x="5608813" y="5180333"/>
                <a:ext cx="312120" cy="259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318D5C-5C78-1D41-BAEF-54059E8F57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93693" y="5165213"/>
                  <a:ext cx="342360" cy="29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44478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D7AF-9D61-8945-B0C1-EC6226A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5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B7B5-A42C-C047-B078-BA281AE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Lab 5 : Create a project and generate listing file (10 points)</a:t>
            </a:r>
          </a:p>
          <a:p>
            <a:r>
              <a:rPr lang="en-US" dirty="0">
                <a:highlight>
                  <a:srgbClr val="FFFF00"/>
                </a:highlight>
              </a:rPr>
              <a:t>Detailed instructions are in Slide  37 and 38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Due Date: 02/19/21   11:59 PM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6EB9-4ECD-6245-86FE-FC566FC7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2D606-836F-D742-A79F-284F3B05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9E8B-92E8-BB47-A2FE-4BE6B960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90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F295D-42FA-1948-8762-4BAACE2E5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Fix: </a:t>
            </a:r>
            <a:br>
              <a:rPr lang="en-US" dirty="0"/>
            </a:br>
            <a:r>
              <a:rPr lang="en-US" dirty="0"/>
              <a:t>2. Re-enter listing file configuration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D2D65D-F655-D247-8774-CA018994D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2288" y="1738729"/>
            <a:ext cx="5855299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D652B-0530-EC42-8482-FE7CE7E2F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F6CBF6-2846-A44A-92F0-EB6C2DA9C1A2}"/>
              </a:ext>
            </a:extLst>
          </p:cNvPr>
          <p:cNvSpPr/>
          <p:nvPr/>
        </p:nvSpPr>
        <p:spPr>
          <a:xfrm>
            <a:off x="665525" y="1929648"/>
            <a:ext cx="4922771" cy="3380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Select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Properties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from the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Project menu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Under Configuration Properties, select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Microsoft Macro Assembler.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In the dialog window,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set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Generate Preprocessed Source</a:t>
            </a:r>
            <a:r>
              <a:rPr lang="en-US" sz="1600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Listing to </a:t>
            </a:r>
            <a:r>
              <a:rPr lang="en-US" sz="1600" dirty="0">
                <a:solidFill>
                  <a:srgbClr val="C00000"/>
                </a:solidFill>
                <a:latin typeface="Helvetica" charset="0"/>
              </a:rPr>
              <a:t>Yes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, 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set </a:t>
            </a:r>
            <a:r>
              <a:rPr lang="en-US" sz="1600" dirty="0">
                <a:solidFill>
                  <a:srgbClr val="112EAC"/>
                </a:solidFill>
                <a:latin typeface="Helvetica" charset="0"/>
              </a:rPr>
              <a:t>List All Available Information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to </a:t>
            </a:r>
            <a:r>
              <a:rPr lang="en-US" sz="1600" dirty="0">
                <a:solidFill>
                  <a:srgbClr val="C00000"/>
                </a:solidFill>
                <a:latin typeface="Helvetica" charset="0"/>
              </a:rPr>
              <a:t>Yes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600" dirty="0">
                <a:solidFill>
                  <a:srgbClr val="2F2A2B"/>
                </a:solidFill>
                <a:effectLst/>
                <a:latin typeface="Helvetica" charset="0"/>
              </a:rPr>
              <a:t>Write </a:t>
            </a:r>
            <a:r>
              <a:rPr lang="en-US" sz="1600" dirty="0">
                <a:solidFill>
                  <a:srgbClr val="FF0000"/>
                </a:solidFill>
                <a:effectLst/>
                <a:latin typeface="Helvetica" charset="0"/>
              </a:rPr>
              <a:t>$(</a:t>
            </a:r>
            <a:r>
              <a:rPr lang="en-US" sz="1600" dirty="0" err="1">
                <a:solidFill>
                  <a:srgbClr val="FF0000"/>
                </a:solidFill>
                <a:effectLst/>
                <a:latin typeface="Helvetica" charset="0"/>
              </a:rPr>
              <a:t>ProjectName</a:t>
            </a:r>
            <a:r>
              <a:rPr lang="en-US" sz="1600" dirty="0">
                <a:solidFill>
                  <a:srgbClr val="FF0000"/>
                </a:solidFill>
                <a:effectLst/>
                <a:latin typeface="Helvetica" charset="0"/>
              </a:rPr>
              <a:t>).</a:t>
            </a:r>
            <a:r>
              <a:rPr lang="en-US" sz="1600" dirty="0" err="1">
                <a:solidFill>
                  <a:srgbClr val="FF0000"/>
                </a:solidFill>
                <a:effectLst/>
                <a:latin typeface="Helvetica" charset="0"/>
              </a:rPr>
              <a:t>lst</a:t>
            </a:r>
            <a:r>
              <a:rPr lang="en-US" sz="1600" dirty="0">
                <a:solidFill>
                  <a:srgbClr val="2F2A2B"/>
                </a:solidFill>
                <a:effectLst/>
                <a:latin typeface="Helvetica" charset="0"/>
              </a:rPr>
              <a:t> in </a:t>
            </a:r>
          </a:p>
          <a:p>
            <a:pPr lvl="2">
              <a:lnSpc>
                <a:spcPct val="150000"/>
              </a:lnSpc>
            </a:pP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      </a:t>
            </a:r>
            <a:r>
              <a:rPr lang="en-US" sz="1600" dirty="0">
                <a:solidFill>
                  <a:srgbClr val="2F2A2B"/>
                </a:solidFill>
                <a:effectLst/>
                <a:latin typeface="Helvetica" charset="0"/>
              </a:rPr>
              <a:t>Assembled Code Listing </a:t>
            </a:r>
            <a:r>
              <a:rPr lang="en-US" sz="1600" dirty="0">
                <a:solidFill>
                  <a:srgbClr val="2F2A2B"/>
                </a:solidFill>
                <a:latin typeface="Helvetica" charset="0"/>
              </a:rPr>
              <a:t>File</a:t>
            </a:r>
            <a:endParaRPr lang="en-US" sz="1600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CD78E6-8D83-3141-9918-62C3D7B9725E}"/>
              </a:ext>
            </a:extLst>
          </p:cNvPr>
          <p:cNvGrpSpPr/>
          <p:nvPr/>
        </p:nvGrpSpPr>
        <p:grpSpPr>
          <a:xfrm>
            <a:off x="9202989" y="2297889"/>
            <a:ext cx="1292760" cy="377280"/>
            <a:chOff x="9202989" y="2297889"/>
            <a:chExt cx="1292760" cy="37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AD8AE55-9A7B-F549-8E36-05B5C2E69E95}"/>
                    </a:ext>
                  </a:extLst>
                </p14:cNvPr>
                <p14:cNvContentPartPr/>
                <p14:nvPr/>
              </p14:nvContentPartPr>
              <p14:xfrm>
                <a:off x="9251589" y="2352609"/>
                <a:ext cx="30600" cy="322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AD8AE55-9A7B-F549-8E36-05B5C2E69E9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36469" y="2337129"/>
                  <a:ext cx="6120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497317A-0D09-1C42-A0F8-866BA039981A}"/>
                    </a:ext>
                  </a:extLst>
                </p14:cNvPr>
                <p14:cNvContentPartPr/>
                <p14:nvPr/>
              </p14:nvContentPartPr>
              <p14:xfrm>
                <a:off x="9202989" y="2304009"/>
                <a:ext cx="1292760" cy="42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497317A-0D09-1C42-A0F8-866BA039981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87869" y="2288529"/>
                  <a:ext cx="1323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D3B0754-9EA1-B84A-A34C-3EB8FBE3D7A1}"/>
                    </a:ext>
                  </a:extLst>
                </p14:cNvPr>
                <p14:cNvContentPartPr/>
                <p14:nvPr/>
              </p14:nvContentPartPr>
              <p14:xfrm>
                <a:off x="10236549" y="2297889"/>
                <a:ext cx="73440" cy="328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D3B0754-9EA1-B84A-A34C-3EB8FBE3D7A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221429" y="2282409"/>
                  <a:ext cx="1036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7423570-737F-D84A-A6E7-89932055D041}"/>
                    </a:ext>
                  </a:extLst>
                </p14:cNvPr>
                <p14:cNvContentPartPr/>
                <p14:nvPr/>
              </p14:nvContentPartPr>
              <p14:xfrm>
                <a:off x="9215229" y="2613969"/>
                <a:ext cx="1100880" cy="24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7423570-737F-D84A-A6E7-89932055D04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99749" y="2598849"/>
                  <a:ext cx="113148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D5FF75-8827-C147-BAA1-511BEA59F149}"/>
              </a:ext>
            </a:extLst>
          </p:cNvPr>
          <p:cNvGrpSpPr/>
          <p:nvPr/>
        </p:nvGrpSpPr>
        <p:grpSpPr>
          <a:xfrm>
            <a:off x="9166629" y="3094209"/>
            <a:ext cx="1356480" cy="298440"/>
            <a:chOff x="9166629" y="3094209"/>
            <a:chExt cx="135648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5EC6088-AA27-294D-A1F3-BB4056A8715C}"/>
                    </a:ext>
                  </a:extLst>
                </p14:cNvPr>
                <p14:cNvContentPartPr/>
                <p14:nvPr/>
              </p14:nvContentPartPr>
              <p14:xfrm>
                <a:off x="9172749" y="3094209"/>
                <a:ext cx="1131480" cy="48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5EC6088-AA27-294D-A1F3-BB4056A8715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157269" y="3079089"/>
                  <a:ext cx="1161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4743216-0F8D-3B47-BE89-B75BE2866442}"/>
                    </a:ext>
                  </a:extLst>
                </p14:cNvPr>
                <p14:cNvContentPartPr/>
                <p14:nvPr/>
              </p14:nvContentPartPr>
              <p14:xfrm>
                <a:off x="10267149" y="3094209"/>
                <a:ext cx="24840" cy="237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4743216-0F8D-3B47-BE89-B75BE286644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252029" y="3079089"/>
                  <a:ext cx="550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6D98FFD-4B61-AC46-8947-41CBF4DE8502}"/>
                    </a:ext>
                  </a:extLst>
                </p14:cNvPr>
                <p14:cNvContentPartPr/>
                <p14:nvPr/>
              </p14:nvContentPartPr>
              <p14:xfrm>
                <a:off x="9172749" y="3124809"/>
                <a:ext cx="12600" cy="267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6D98FFD-4B61-AC46-8947-41CBF4DE850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157269" y="3109689"/>
                  <a:ext cx="42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843E914-75FD-B744-86F6-4E571F9D0754}"/>
                    </a:ext>
                  </a:extLst>
                </p14:cNvPr>
                <p14:cNvContentPartPr/>
                <p14:nvPr/>
              </p14:nvContentPartPr>
              <p14:xfrm>
                <a:off x="9166629" y="3337569"/>
                <a:ext cx="1356480" cy="30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843E914-75FD-B744-86F6-4E571F9D075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151149" y="3322449"/>
                  <a:ext cx="138672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08235E-0B8F-0A4B-BD28-316161469CCC}"/>
              </a:ext>
            </a:extLst>
          </p:cNvPr>
          <p:cNvGrpSpPr/>
          <p:nvPr/>
        </p:nvGrpSpPr>
        <p:grpSpPr>
          <a:xfrm>
            <a:off x="6290229" y="4261689"/>
            <a:ext cx="1015920" cy="194760"/>
            <a:chOff x="6290229" y="4261689"/>
            <a:chExt cx="101592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8EE5922-5FB2-2F43-8638-35BF5C8CA263}"/>
                    </a:ext>
                  </a:extLst>
                </p14:cNvPr>
                <p14:cNvContentPartPr/>
                <p14:nvPr/>
              </p14:nvContentPartPr>
              <p14:xfrm>
                <a:off x="6290229" y="4267809"/>
                <a:ext cx="1009800" cy="36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8EE5922-5FB2-2F43-8638-35BF5C8CA26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75109" y="4252689"/>
                  <a:ext cx="10404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8DEFC15-9B02-B54D-A429-654C43E17579}"/>
                    </a:ext>
                  </a:extLst>
                </p14:cNvPr>
                <p14:cNvContentPartPr/>
                <p14:nvPr/>
              </p14:nvContentPartPr>
              <p14:xfrm>
                <a:off x="7226949" y="4261689"/>
                <a:ext cx="55080" cy="194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8DEFC15-9B02-B54D-A429-654C43E1757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211469" y="4246569"/>
                  <a:ext cx="856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D5C6CD0-EDF6-274B-A726-6BDF75CFB2B4}"/>
                    </a:ext>
                  </a:extLst>
                </p14:cNvPr>
                <p14:cNvContentPartPr/>
                <p14:nvPr/>
              </p14:nvContentPartPr>
              <p14:xfrm>
                <a:off x="6302469" y="4292289"/>
                <a:ext cx="30600" cy="134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D5C6CD0-EDF6-274B-A726-6BDF75CFB2B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87349" y="4277169"/>
                  <a:ext cx="612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083B214-DB65-1F4A-A8DC-4DF531F1AE90}"/>
                    </a:ext>
                  </a:extLst>
                </p14:cNvPr>
                <p14:cNvContentPartPr/>
                <p14:nvPr/>
              </p14:nvContentPartPr>
              <p14:xfrm>
                <a:off x="6290229" y="4389489"/>
                <a:ext cx="1015920" cy="6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083B214-DB65-1F4A-A8DC-4DF531F1AE9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275109" y="4374369"/>
                  <a:ext cx="104616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7F098C-0C30-EB4C-B87F-C16D14D0AE24}"/>
              </a:ext>
            </a:extLst>
          </p:cNvPr>
          <p:cNvGrpSpPr/>
          <p:nvPr/>
        </p:nvGrpSpPr>
        <p:grpSpPr>
          <a:xfrm>
            <a:off x="6381669" y="3823929"/>
            <a:ext cx="1350360" cy="273960"/>
            <a:chOff x="6381669" y="3823929"/>
            <a:chExt cx="135036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02497D9-DA00-1047-B84F-BFF1AE950EC7}"/>
                    </a:ext>
                  </a:extLst>
                </p14:cNvPr>
                <p14:cNvContentPartPr/>
                <p14:nvPr/>
              </p14:nvContentPartPr>
              <p14:xfrm>
                <a:off x="6411909" y="3836169"/>
                <a:ext cx="55080" cy="261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02497D9-DA00-1047-B84F-BFF1AE950EC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396789" y="3821049"/>
                  <a:ext cx="856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FA6EBBF-4236-1942-B749-9A7E996B536F}"/>
                    </a:ext>
                  </a:extLst>
                </p14:cNvPr>
                <p14:cNvContentPartPr/>
                <p14:nvPr/>
              </p14:nvContentPartPr>
              <p14:xfrm>
                <a:off x="6442509" y="3823929"/>
                <a:ext cx="1265040" cy="61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FA6EBBF-4236-1942-B749-9A7E996B536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427029" y="3808809"/>
                  <a:ext cx="1295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C296B73-A483-9042-BE3A-42E7CAA74BBD}"/>
                    </a:ext>
                  </a:extLst>
                </p14:cNvPr>
                <p14:cNvContentPartPr/>
                <p14:nvPr/>
              </p14:nvContentPartPr>
              <p14:xfrm>
                <a:off x="6381669" y="4055049"/>
                <a:ext cx="1350360" cy="18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C296B73-A483-9042-BE3A-42E7CAA74BB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66189" y="4039569"/>
                  <a:ext cx="1380600" cy="49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140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8EE66-0E4D-DC41-871E-C0A6D240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Fix: </a:t>
            </a:r>
            <a:br>
              <a:rPr lang="en-US" dirty="0"/>
            </a:br>
            <a:r>
              <a:rPr lang="en-US" dirty="0"/>
              <a:t>2. Clean and Build the Project </a:t>
            </a:r>
            <a:r>
              <a:rPr lang="en-US" dirty="0">
                <a:solidFill>
                  <a:srgbClr val="FF0000"/>
                </a:solidFill>
              </a:rPr>
              <a:t>again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329456-036D-AE46-A9F6-6FCB63262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1982" y="1632507"/>
            <a:ext cx="6244736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71C08-7A24-4B47-9CD1-9E6DF156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C67773-76F1-204B-8DD6-B89E0E4B051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9898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 to Build menu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Click Clean Project 	</a:t>
            </a:r>
          </a:p>
          <a:p>
            <a:pPr>
              <a:lnSpc>
                <a:spcPct val="150000"/>
              </a:lnSpc>
            </a:pPr>
            <a:r>
              <a:rPr lang="en-US" dirty="0"/>
              <a:t>Go to Build menu again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Click Build Project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438FFBB-5D97-BC4C-BCFB-0D284A586DCD}"/>
                  </a:ext>
                </a:extLst>
              </p14:cNvPr>
              <p14:cNvContentPartPr/>
              <p14:nvPr/>
            </p14:nvContentPartPr>
            <p14:xfrm>
              <a:off x="7472173" y="1687973"/>
              <a:ext cx="611280" cy="264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438FFBB-5D97-BC4C-BCFB-0D284A586D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57053" y="1672493"/>
                <a:ext cx="6418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3838CB2-9ABE-C847-8F5F-741CE50F485F}"/>
                  </a:ext>
                </a:extLst>
              </p14:cNvPr>
              <p14:cNvContentPartPr/>
              <p14:nvPr/>
            </p14:nvContentPartPr>
            <p14:xfrm>
              <a:off x="8175613" y="862853"/>
              <a:ext cx="1386720" cy="745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3838CB2-9ABE-C847-8F5F-741CE50F48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60133" y="847733"/>
                <a:ext cx="1417320" cy="77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60F0CA47-FB4E-A743-BE8D-D7AD29B9F28A}"/>
              </a:ext>
            </a:extLst>
          </p:cNvPr>
          <p:cNvGrpSpPr/>
          <p:nvPr/>
        </p:nvGrpSpPr>
        <p:grpSpPr>
          <a:xfrm>
            <a:off x="8106493" y="1423373"/>
            <a:ext cx="349560" cy="217080"/>
            <a:chOff x="8106493" y="1423373"/>
            <a:chExt cx="349560" cy="21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3C325EC-1C17-BB4E-8426-BAC35E345A62}"/>
                    </a:ext>
                  </a:extLst>
                </p14:cNvPr>
                <p14:cNvContentPartPr/>
                <p14:nvPr/>
              </p14:nvContentPartPr>
              <p14:xfrm>
                <a:off x="8106493" y="1423373"/>
                <a:ext cx="227880" cy="19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3C325EC-1C17-BB4E-8426-BAC35E345A6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91373" y="1407893"/>
                  <a:ext cx="25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D7CD8C5-74B2-4A4D-B99D-375D3553F12D}"/>
                    </a:ext>
                  </a:extLst>
                </p14:cNvPr>
                <p14:cNvContentPartPr/>
                <p14:nvPr/>
              </p14:nvContentPartPr>
              <p14:xfrm>
                <a:off x="8111893" y="1629653"/>
                <a:ext cx="344160" cy="1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D7CD8C5-74B2-4A4D-B99D-375D3553F12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96773" y="1614533"/>
                  <a:ext cx="37476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996FC2-0A76-DA48-B3D5-CDA4FC07AF50}"/>
              </a:ext>
            </a:extLst>
          </p:cNvPr>
          <p:cNvGrpSpPr/>
          <p:nvPr/>
        </p:nvGrpSpPr>
        <p:grpSpPr>
          <a:xfrm>
            <a:off x="9594373" y="651173"/>
            <a:ext cx="448920" cy="353880"/>
            <a:chOff x="9594373" y="651173"/>
            <a:chExt cx="44892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E7C802D-4351-F243-B232-DD424A2CFD97}"/>
                    </a:ext>
                  </a:extLst>
                </p14:cNvPr>
                <p14:cNvContentPartPr/>
                <p14:nvPr/>
              </p14:nvContentPartPr>
              <p14:xfrm>
                <a:off x="9752413" y="730733"/>
                <a:ext cx="47880" cy="206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E7C802D-4351-F243-B232-DD424A2CFD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7293" y="715253"/>
                  <a:ext cx="78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38322FA-90EA-1D43-B282-FF6AF46D0E87}"/>
                    </a:ext>
                  </a:extLst>
                </p14:cNvPr>
                <p14:cNvContentPartPr/>
                <p14:nvPr/>
              </p14:nvContentPartPr>
              <p14:xfrm>
                <a:off x="9594373" y="651173"/>
                <a:ext cx="448920" cy="353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38322FA-90EA-1D43-B282-FF6AF46D0E8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78893" y="636053"/>
                  <a:ext cx="479520" cy="38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51B35A-10AB-9F46-ABD2-84BCCF4485ED}"/>
              </a:ext>
            </a:extLst>
          </p:cNvPr>
          <p:cNvGrpSpPr/>
          <p:nvPr/>
        </p:nvGrpSpPr>
        <p:grpSpPr>
          <a:xfrm>
            <a:off x="7561453" y="2857253"/>
            <a:ext cx="2852640" cy="815400"/>
            <a:chOff x="7561453" y="2857253"/>
            <a:chExt cx="2852640" cy="81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88AB659-A671-8B46-8D85-7351EC0E0478}"/>
                    </a:ext>
                  </a:extLst>
                </p14:cNvPr>
                <p14:cNvContentPartPr/>
                <p14:nvPr/>
              </p14:nvContentPartPr>
              <p14:xfrm>
                <a:off x="7561453" y="3312293"/>
                <a:ext cx="1146240" cy="248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88AB659-A671-8B46-8D85-7351EC0E047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46333" y="3297173"/>
                  <a:ext cx="11768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6E9440B-6F86-1B4F-84CE-6F9E41AB7A53}"/>
                    </a:ext>
                  </a:extLst>
                </p14:cNvPr>
                <p14:cNvContentPartPr/>
                <p14:nvPr/>
              </p14:nvContentPartPr>
              <p14:xfrm>
                <a:off x="7603933" y="2857253"/>
                <a:ext cx="1217520" cy="291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6E9440B-6F86-1B4F-84CE-6F9E41AB7A5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88813" y="2842133"/>
                  <a:ext cx="12481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50D250E-A138-9B4E-B17B-04652F9D3225}"/>
                    </a:ext>
                  </a:extLst>
                </p14:cNvPr>
                <p14:cNvContentPartPr/>
                <p14:nvPr/>
              </p14:nvContentPartPr>
              <p14:xfrm>
                <a:off x="8731093" y="3428573"/>
                <a:ext cx="1252080" cy="11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50D250E-A138-9B4E-B17B-04652F9D322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715973" y="3413453"/>
                  <a:ext cx="1282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468F57B-E23C-144E-988F-9971781E085A}"/>
                    </a:ext>
                  </a:extLst>
                </p14:cNvPr>
                <p14:cNvContentPartPr/>
                <p14:nvPr/>
              </p14:nvContentPartPr>
              <p14:xfrm>
                <a:off x="8691133" y="3312293"/>
                <a:ext cx="273240" cy="238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468F57B-E23C-144E-988F-9971781E085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676013" y="3297173"/>
                  <a:ext cx="3038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12BF48E-5307-3E4D-AE60-14EE4218529D}"/>
                    </a:ext>
                  </a:extLst>
                </p14:cNvPr>
                <p14:cNvContentPartPr/>
                <p14:nvPr/>
              </p14:nvContentPartPr>
              <p14:xfrm>
                <a:off x="10043293" y="3396893"/>
                <a:ext cx="238320" cy="137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12BF48E-5307-3E4D-AE60-14EE4218529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28173" y="3381773"/>
                  <a:ext cx="2689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983FC7E-B1EE-7549-B6D9-540702B6808D}"/>
                    </a:ext>
                  </a:extLst>
                </p14:cNvPr>
                <p14:cNvContentPartPr/>
                <p14:nvPr/>
              </p14:nvContentPartPr>
              <p14:xfrm>
                <a:off x="9975253" y="3259373"/>
                <a:ext cx="438840" cy="413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983FC7E-B1EE-7549-B6D9-540702B6808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959773" y="3244253"/>
                  <a:ext cx="469440" cy="44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CB7A01-01FC-9C48-B9BB-AE69D3FCC9B5}"/>
              </a:ext>
            </a:extLst>
          </p:cNvPr>
          <p:cNvGrpSpPr/>
          <p:nvPr/>
        </p:nvGrpSpPr>
        <p:grpSpPr>
          <a:xfrm>
            <a:off x="8821093" y="2211773"/>
            <a:ext cx="2354760" cy="831240"/>
            <a:chOff x="8821093" y="2211773"/>
            <a:chExt cx="2354760" cy="83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CE23EBD-E3AA-0043-A2F0-9BB423E90819}"/>
                    </a:ext>
                  </a:extLst>
                </p14:cNvPr>
                <p14:cNvContentPartPr/>
                <p14:nvPr/>
              </p14:nvContentPartPr>
              <p14:xfrm>
                <a:off x="8852773" y="2508053"/>
                <a:ext cx="1804320" cy="450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CE23EBD-E3AA-0043-A2F0-9BB423E9081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837653" y="2492933"/>
                  <a:ext cx="183456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6662B24-C19D-2345-9B77-AEF034962FC8}"/>
                    </a:ext>
                  </a:extLst>
                </p14:cNvPr>
                <p14:cNvContentPartPr/>
                <p14:nvPr/>
              </p14:nvContentPartPr>
              <p14:xfrm>
                <a:off x="8821093" y="2809733"/>
                <a:ext cx="328320" cy="233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6662B24-C19D-2345-9B77-AEF034962FC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05613" y="2794613"/>
                  <a:ext cx="3589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7755B8C-658B-6842-87D9-F37EDD86665D}"/>
                    </a:ext>
                  </a:extLst>
                </p14:cNvPr>
                <p14:cNvContentPartPr/>
                <p14:nvPr/>
              </p14:nvContentPartPr>
              <p14:xfrm>
                <a:off x="10794973" y="2391773"/>
                <a:ext cx="185400" cy="201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7755B8C-658B-6842-87D9-F37EDD86665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779493" y="2376293"/>
                  <a:ext cx="21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B8E653D-29D6-7440-AD12-63B4F118B8AB}"/>
                    </a:ext>
                  </a:extLst>
                </p14:cNvPr>
                <p14:cNvContentPartPr/>
                <p14:nvPr/>
              </p14:nvContentPartPr>
              <p14:xfrm>
                <a:off x="10652053" y="2211773"/>
                <a:ext cx="523800" cy="454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B8E653D-29D6-7440-AD12-63B4F118B8A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636573" y="2196653"/>
                  <a:ext cx="554040" cy="485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64932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C30C5-FB06-B047-B897-AFDF83A5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error should go away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0138D9-F5EA-D34A-965E-549829F54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5245" y="1530838"/>
            <a:ext cx="4633395" cy="48255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10696-CEEA-C145-A37A-C2A6C4FBF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4A01C4D-9BBA-4F4F-9E4F-0E3D46EDA96D}"/>
              </a:ext>
            </a:extLst>
          </p:cNvPr>
          <p:cNvGrpSpPr/>
          <p:nvPr/>
        </p:nvGrpSpPr>
        <p:grpSpPr>
          <a:xfrm>
            <a:off x="4624573" y="3910253"/>
            <a:ext cx="6609960" cy="2487960"/>
            <a:chOff x="4624573" y="3910253"/>
            <a:chExt cx="6609960" cy="248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749CA59-4C4E-BD44-AA71-9383E39F9429}"/>
                    </a:ext>
                  </a:extLst>
                </p14:cNvPr>
                <p14:cNvContentPartPr/>
                <p14:nvPr/>
              </p14:nvContentPartPr>
              <p14:xfrm>
                <a:off x="6111733" y="5238653"/>
                <a:ext cx="5122800" cy="1159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749CA59-4C4E-BD44-AA71-9383E39F942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96613" y="5223173"/>
                  <a:ext cx="5153040" cy="11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054A00E-8931-6445-B6B1-50C6BBB6949A}"/>
                    </a:ext>
                  </a:extLst>
                </p14:cNvPr>
                <p14:cNvContentPartPr/>
                <p14:nvPr/>
              </p14:nvContentPartPr>
              <p14:xfrm>
                <a:off x="4624573" y="3910253"/>
                <a:ext cx="1471320" cy="1307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054A00E-8931-6445-B6B1-50C6BBB6949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09453" y="3895133"/>
                  <a:ext cx="1501920" cy="13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22AE0F0-042A-B841-A160-1A1E85C8DFCC}"/>
                    </a:ext>
                  </a:extLst>
                </p14:cNvPr>
                <p14:cNvContentPartPr/>
                <p14:nvPr/>
              </p14:nvContentPartPr>
              <p14:xfrm>
                <a:off x="5810053" y="5026973"/>
                <a:ext cx="444960" cy="402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22AE0F0-042A-B841-A160-1A1E85C8DFC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94933" y="5011493"/>
                  <a:ext cx="475200" cy="43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68068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8184-8826-A948-BBA8-91F77D832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Open listing file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F65A79-A6B4-1D46-804B-805EF4E88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2028" y="1737360"/>
            <a:ext cx="5022692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49926-4543-5644-A450-4E33B2EA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21FC4C-6E7F-D649-910F-5FE496E5FEC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9898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 to the File Tab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Click open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Then choose file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F0A8221-79B3-4642-BD6C-E1D1276806F6}"/>
              </a:ext>
            </a:extLst>
          </p:cNvPr>
          <p:cNvGrpSpPr/>
          <p:nvPr/>
        </p:nvGrpSpPr>
        <p:grpSpPr>
          <a:xfrm>
            <a:off x="6111733" y="2111693"/>
            <a:ext cx="1508040" cy="624600"/>
            <a:chOff x="6111733" y="2111693"/>
            <a:chExt cx="1508040" cy="62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678EA64-4992-9240-B4F3-7126898DEADF}"/>
                    </a:ext>
                  </a:extLst>
                </p14:cNvPr>
                <p14:cNvContentPartPr/>
                <p14:nvPr/>
              </p14:nvContentPartPr>
              <p14:xfrm>
                <a:off x="6111733" y="2111693"/>
                <a:ext cx="963000" cy="343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678EA64-4992-9240-B4F3-7126898DEAD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96613" y="2096573"/>
                  <a:ext cx="9932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EF06DD8-31B7-F349-B253-A3EEC4910029}"/>
                    </a:ext>
                  </a:extLst>
                </p14:cNvPr>
                <p14:cNvContentPartPr/>
                <p14:nvPr/>
              </p14:nvContentPartPr>
              <p14:xfrm>
                <a:off x="6392893" y="2481413"/>
                <a:ext cx="1226880" cy="254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EF06DD8-31B7-F349-B253-A3EEC491002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77413" y="2466293"/>
                  <a:ext cx="125748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74F8143-587C-774A-821F-64E6C1E983F5}"/>
                  </a:ext>
                </a:extLst>
              </p14:cNvPr>
              <p14:cNvContentPartPr/>
              <p14:nvPr/>
            </p14:nvContentPartPr>
            <p14:xfrm>
              <a:off x="8768173" y="3190613"/>
              <a:ext cx="999720" cy="228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74F8143-587C-774A-821F-64E6C1E983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52693" y="3175133"/>
                <a:ext cx="1030320" cy="2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8295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3F7E0-5271-A74C-ABD2-0CDE0D3B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Open listing file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526D7E-DA55-A548-8B3E-920EB01DE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977" y="1822512"/>
            <a:ext cx="5258506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281E8-5B46-6445-8714-6455BE2E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DF5883-3DCE-834A-8228-15E81E87C12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9898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listing file is created with .</a:t>
            </a:r>
            <a:r>
              <a:rPr lang="en-US" dirty="0" err="1"/>
              <a:t>lst</a:t>
            </a:r>
            <a:r>
              <a:rPr lang="en-US" dirty="0"/>
              <a:t> extension</a:t>
            </a:r>
          </a:p>
          <a:p>
            <a:r>
              <a:rPr lang="en-US" dirty="0"/>
              <a:t>Select .</a:t>
            </a:r>
            <a:r>
              <a:rPr lang="en-US" dirty="0" err="1"/>
              <a:t>lst</a:t>
            </a:r>
            <a:r>
              <a:rPr lang="en-US" dirty="0"/>
              <a:t> file</a:t>
            </a:r>
          </a:p>
          <a:p>
            <a:r>
              <a:rPr lang="en-US" dirty="0"/>
              <a:t>The listing file have the same name as the project name.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CACC69C-56A1-1C4B-A6A7-0DA3FDBE4A49}"/>
                  </a:ext>
                </a:extLst>
              </p14:cNvPr>
              <p14:cNvContentPartPr/>
              <p14:nvPr/>
            </p14:nvContentPartPr>
            <p14:xfrm>
              <a:off x="7243933" y="3238853"/>
              <a:ext cx="1603800" cy="264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CACC69C-56A1-1C4B-A6A7-0DA3FDBE4A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8813" y="3223733"/>
                <a:ext cx="16344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75C5001-84D6-DB45-9790-93B685A2B23A}"/>
                  </a:ext>
                </a:extLst>
              </p14:cNvPr>
              <p14:cNvContentPartPr/>
              <p14:nvPr/>
            </p14:nvContentPartPr>
            <p14:xfrm>
              <a:off x="8864653" y="5269613"/>
              <a:ext cx="1351080" cy="739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75C5001-84D6-DB45-9790-93B685A2B2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49173" y="5254493"/>
                <a:ext cx="1381320" cy="77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7611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AED7A-FFF9-DC49-9044-A940F792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Open listing file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66DBC5-E1C1-0342-9536-A4C554B18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9770" y="1846263"/>
            <a:ext cx="6132713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48123-9DD7-384E-B325-878841BB8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28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682C5-9FA0-F240-B98B-DBDCF3FC3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EBA08-5275-D349-B791-1177915759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Submission Instruction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F5667-A90E-664D-BCC7-F5AC2B297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B7C08-625C-AB44-979B-D27B60BB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947C1-B13A-134F-98C0-9E4E47A25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66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F3F0A-FF26-854E-B74D-0C3AE331C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747CB-0D5F-9946-B9C9-7C0436EB8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that you have 8-bit registers. </a:t>
            </a:r>
          </a:p>
          <a:p>
            <a:r>
              <a:rPr lang="en-US" dirty="0"/>
              <a:t>Write and run a program with following instructions:</a:t>
            </a:r>
          </a:p>
          <a:p>
            <a:pPr lvl="1"/>
            <a:r>
              <a:rPr lang="en-US" dirty="0"/>
              <a:t>  mov 20 to AL register</a:t>
            </a:r>
          </a:p>
          <a:p>
            <a:pPr lvl="1"/>
            <a:r>
              <a:rPr lang="en-US" dirty="0"/>
              <a:t>  mov 100 to AX register</a:t>
            </a:r>
          </a:p>
          <a:p>
            <a:pPr lvl="1"/>
            <a:r>
              <a:rPr lang="en-US" dirty="0"/>
              <a:t>  mov 1000 to EAX register</a:t>
            </a:r>
          </a:p>
          <a:p>
            <a:pPr lvl="1"/>
            <a:r>
              <a:rPr lang="en-US" dirty="0"/>
              <a:t>  add 2 to the content of EAX register</a:t>
            </a:r>
          </a:p>
          <a:p>
            <a:pPr lvl="1"/>
            <a:r>
              <a:rPr lang="en-US" dirty="0"/>
              <a:t>  subtract 20 from al register</a:t>
            </a:r>
          </a:p>
          <a:p>
            <a:r>
              <a:rPr lang="en-US" dirty="0"/>
              <a:t>Generate listing file for the program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3CABC-DF7D-EC41-B693-0CDA3201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B8080-B9A4-D746-9153-C03F9782D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2B6EC-BA1F-AD47-A45E-6DD956E7A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14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B702-5791-C043-BE93-9C9D1C7F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1A81F-A8FB-1E4B-B4B2-190B475A1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the listing file. </a:t>
            </a:r>
          </a:p>
          <a:p>
            <a:pPr lvl="1"/>
            <a:r>
              <a:rPr lang="en-US" dirty="0"/>
              <a:t>Take a screenshot of the listing file content</a:t>
            </a:r>
          </a:p>
          <a:p>
            <a:pPr lvl="1"/>
            <a:r>
              <a:rPr lang="en-US" dirty="0"/>
              <a:t>Submit </a:t>
            </a:r>
            <a:r>
              <a:rPr lang="en-US"/>
              <a:t>the screenshot at </a:t>
            </a:r>
            <a:r>
              <a:rPr lang="en-US" dirty="0" err="1"/>
              <a:t>iCollege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C46A6-5582-274C-82F6-855E88B6B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56E6-2596-2D45-81DF-5956CFA13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70E55-E5CA-514F-B7D1-BEF52ADB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13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9272-F215-DB42-83A9-63CCB65B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8D10D-D488-2349-9A10-D5570D1DD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B31DF-DBA5-4748-900C-E819CEA9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7320B-F605-B649-AF6F-3ECE10412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2B3FD-A1F3-B94B-ABD8-77F494AC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96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BF1B8-FCD9-044F-9CDF-566DA533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112EAC"/>
                </a:solidFill>
              </a:rPr>
              <a:t>How to create a</a:t>
            </a:r>
            <a:br>
              <a:rPr lang="en-US" dirty="0"/>
            </a:br>
            <a:r>
              <a:rPr lang="en-US" dirty="0"/>
              <a:t>Listing File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E2C69-B6DF-1C48-92AE-AF015C22A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112EAC"/>
                </a:solidFill>
              </a:rPr>
              <a:t>in Microsoft Visual Studio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B5B81-6F4E-1B41-854A-6EB0BAB1E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39B30-2920-B941-9678-13CC2001B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EED7F-7CD3-2C49-958A-166280582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39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CFCE-4426-D04A-A08E-54F9F1E9D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follow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21CF3-A2EA-EB4F-A753-5C8B56DA7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Create a new project</a:t>
            </a:r>
          </a:p>
          <a:p>
            <a:r>
              <a:rPr lang="en-US" dirty="0"/>
              <a:t>Step 2: Configure settings for listing file</a:t>
            </a:r>
          </a:p>
          <a:p>
            <a:r>
              <a:rPr lang="en-US" dirty="0"/>
              <a:t>Step 3: Build project</a:t>
            </a:r>
          </a:p>
          <a:p>
            <a:r>
              <a:rPr lang="en-US" dirty="0"/>
              <a:t>Step 4: Open listing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8ED1E-04D3-5C4D-9FC5-3A28637E3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2/9/21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62C6A-DF36-EE4A-A809-70FF7430E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C85DD-4847-8A4B-BD54-39EE8EAD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76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DD9E-FB4F-E24C-A7BF-10DC8EC6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kern="1200" dirty="0">
                <a:solidFill>
                  <a:srgbClr val="FF0000"/>
                </a:solidFill>
                <a:latin typeface="Garamond" panose="02020404030301010803" pitchFamily="18" charset="0"/>
                <a:ea typeface="+mn-ea"/>
                <a:cs typeface="+mn-cs"/>
              </a:rPr>
              <a:t>Step 1:</a:t>
            </a:r>
            <a:r>
              <a:rPr lang="en-US" sz="4000" kern="1200" dirty="0">
                <a:solidFill>
                  <a:prstClr val="black"/>
                </a:solidFill>
                <a:latin typeface="Garamond" panose="02020404030301010803" pitchFamily="18" charset="0"/>
                <a:ea typeface="+mn-ea"/>
                <a:cs typeface="+mn-cs"/>
              </a:rPr>
              <a:t> Create a project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0052C-E2DD-D948-AC3D-20EDC49E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AEFFD-3254-CF4E-82F6-E3EFB9CCBF2E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Start Visual Studio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Create a new Project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5A5B4-0C3E-0F41-B9A2-A868DA6A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66" y="1737360"/>
            <a:ext cx="5861022" cy="40243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14:cNvPr>
              <p14:cNvContentPartPr/>
              <p14:nvPr/>
            </p14:nvContentPartPr>
            <p14:xfrm>
              <a:off x="12138853" y="629705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0213" y="62880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FD24A-53E7-FA4D-BB1D-78A450FAC35B}"/>
              </a:ext>
            </a:extLst>
          </p:cNvPr>
          <p:cNvGrpSpPr/>
          <p:nvPr/>
        </p:nvGrpSpPr>
        <p:grpSpPr>
          <a:xfrm>
            <a:off x="8381893" y="4031933"/>
            <a:ext cx="2100960" cy="820440"/>
            <a:chOff x="8381893" y="4031933"/>
            <a:chExt cx="2100960" cy="8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14:cNvPr>
                <p14:cNvContentPartPr/>
                <p14:nvPr/>
              </p14:nvContentPartPr>
              <p14:xfrm>
                <a:off x="8381893" y="4038053"/>
                <a:ext cx="651240" cy="69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6413" y="4022573"/>
                  <a:ext cx="68184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14:cNvPr>
                <p14:cNvContentPartPr/>
                <p14:nvPr/>
              </p14:nvContentPartPr>
              <p14:xfrm>
                <a:off x="8831533" y="4037333"/>
                <a:ext cx="24912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6413" y="4022213"/>
                  <a:ext cx="27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14:cNvPr>
                <p14:cNvContentPartPr/>
                <p14:nvPr/>
              </p14:nvContentPartPr>
              <p14:xfrm>
                <a:off x="8836933" y="4031933"/>
                <a:ext cx="1645920" cy="82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21813" y="4016813"/>
                  <a:ext cx="1676520" cy="85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347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72FF-C0C4-C948-B082-A94208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2D79-7D7A-7C47-92B9-B9265D30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2F2BC-AF63-9341-82D7-65D9C270638D}"/>
              </a:ext>
            </a:extLst>
          </p:cNvPr>
          <p:cNvSpPr txBox="1"/>
          <p:nvPr/>
        </p:nvSpPr>
        <p:spPr>
          <a:xfrm>
            <a:off x="1242123" y="1798280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C++ as language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Empty Project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259DA-A404-7D40-A76C-BA1BBA54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80" y="1737360"/>
            <a:ext cx="6976003" cy="44614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A4DBBA-5434-1147-BBBF-0F460A61C934}"/>
              </a:ext>
            </a:extLst>
          </p:cNvPr>
          <p:cNvGrpSpPr/>
          <p:nvPr/>
        </p:nvGrpSpPr>
        <p:grpSpPr>
          <a:xfrm>
            <a:off x="7048453" y="2380973"/>
            <a:ext cx="3847320" cy="958320"/>
            <a:chOff x="7048453" y="2380973"/>
            <a:chExt cx="3847320" cy="9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14:cNvPr>
                <p14:cNvContentPartPr/>
                <p14:nvPr/>
              </p14:nvContentPartPr>
              <p14:xfrm>
                <a:off x="7122253" y="2380973"/>
                <a:ext cx="883440" cy="37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07133" y="2365853"/>
                  <a:ext cx="914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14:cNvPr>
                <p14:cNvContentPartPr/>
                <p14:nvPr/>
              </p14:nvContentPartPr>
              <p14:xfrm>
                <a:off x="7519333" y="2391773"/>
                <a:ext cx="507600" cy="35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03853" y="2376293"/>
                  <a:ext cx="538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14:cNvPr>
                <p14:cNvContentPartPr/>
                <p14:nvPr/>
              </p14:nvContentPartPr>
              <p14:xfrm>
                <a:off x="7074733" y="2804333"/>
                <a:ext cx="513720" cy="30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613" y="2789213"/>
                  <a:ext cx="544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14:cNvPr>
                <p14:cNvContentPartPr/>
                <p14:nvPr/>
              </p14:nvContentPartPr>
              <p14:xfrm>
                <a:off x="7551013" y="2751413"/>
                <a:ext cx="2381760" cy="7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35893" y="2736293"/>
                  <a:ext cx="2412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14:cNvPr>
                <p14:cNvContentPartPr/>
                <p14:nvPr/>
              </p14:nvContentPartPr>
              <p14:xfrm>
                <a:off x="9863653" y="2756813"/>
                <a:ext cx="1032120" cy="53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48173" y="2741693"/>
                  <a:ext cx="10627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14:cNvPr>
                <p14:cNvContentPartPr/>
                <p14:nvPr/>
              </p14:nvContentPartPr>
              <p14:xfrm>
                <a:off x="7048453" y="3042653"/>
                <a:ext cx="3133080" cy="29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2973" y="3027173"/>
                  <a:ext cx="316368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14:cNvPr>
              <p14:cNvContentPartPr/>
              <p14:nvPr/>
            </p14:nvContentPartPr>
            <p14:xfrm>
              <a:off x="10307893" y="5599013"/>
              <a:ext cx="783360" cy="634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92773" y="5583893"/>
                <a:ext cx="813960" cy="66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951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CDC2-B425-C041-B5F1-D9A89997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(3)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5CC0E-DF69-8F4C-AECD-2F1FDC2D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7840B-DA8B-F642-8703-686C4A7E6D46}"/>
              </a:ext>
            </a:extLst>
          </p:cNvPr>
          <p:cNvSpPr txBox="1"/>
          <p:nvPr/>
        </p:nvSpPr>
        <p:spPr>
          <a:xfrm>
            <a:off x="1242123" y="1798280"/>
            <a:ext cx="927201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You can change the project </a:t>
            </a:r>
          </a:p>
          <a:p>
            <a:pPr>
              <a:lnSpc>
                <a:spcPct val="150000"/>
              </a:lnSpc>
            </a:pPr>
            <a:r>
              <a:rPr lang="en-US" dirty="0"/>
              <a:t>	name as you like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Also, you can change the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project location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7BFD5-D2C4-8B4A-85FA-666A2199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55" y="1798280"/>
            <a:ext cx="6395925" cy="4137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14:cNvPr>
              <p14:cNvContentPartPr/>
              <p14:nvPr/>
            </p14:nvContentPartPr>
            <p14:xfrm>
              <a:off x="4878733" y="2899733"/>
              <a:ext cx="830520" cy="23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3613" y="2884253"/>
                <a:ext cx="86112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965F6-6220-FD40-9CF8-F37454F38176}"/>
              </a:ext>
            </a:extLst>
          </p:cNvPr>
          <p:cNvGrpSpPr/>
          <p:nvPr/>
        </p:nvGrpSpPr>
        <p:grpSpPr>
          <a:xfrm>
            <a:off x="4921213" y="3323093"/>
            <a:ext cx="1397160" cy="307080"/>
            <a:chOff x="4921213" y="3323093"/>
            <a:chExt cx="13971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14:cNvPr>
                <p14:cNvContentPartPr/>
                <p14:nvPr/>
              </p14:nvContentPartPr>
              <p14:xfrm>
                <a:off x="5503333" y="3365213"/>
                <a:ext cx="320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7853" y="3350093"/>
                  <a:ext cx="62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14:cNvPr>
                <p14:cNvContentPartPr/>
                <p14:nvPr/>
              </p14:nvContentPartPr>
              <p14:xfrm>
                <a:off x="4921213" y="3323093"/>
                <a:ext cx="1042920" cy="27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5733" y="3307613"/>
                  <a:ext cx="1073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14:cNvPr>
                <p14:cNvContentPartPr/>
                <p14:nvPr/>
              </p14:nvContentPartPr>
              <p14:xfrm>
                <a:off x="5566693" y="3328133"/>
                <a:ext cx="751680" cy="30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1573" y="3313013"/>
                  <a:ext cx="78228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14:cNvPr>
              <p14:cNvContentPartPr/>
              <p14:nvPr/>
            </p14:nvContentPartPr>
            <p14:xfrm>
              <a:off x="10270813" y="5360693"/>
              <a:ext cx="661320" cy="465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55693" y="5345573"/>
                <a:ext cx="691560" cy="4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231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11202</TotalTime>
  <Words>1135</Words>
  <Application>Microsoft Macintosh PowerPoint</Application>
  <PresentationFormat>Widescreen</PresentationFormat>
  <Paragraphs>239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Courier New</vt:lpstr>
      <vt:lpstr>Garamond</vt:lpstr>
      <vt:lpstr>Helvetica</vt:lpstr>
      <vt:lpstr>Times New Roman</vt:lpstr>
      <vt:lpstr>Wingdings</vt:lpstr>
      <vt:lpstr>Office Theme</vt:lpstr>
      <vt:lpstr>CSC 3210 Computer Organization and  Programming</vt:lpstr>
      <vt:lpstr>Learning Objective</vt:lpstr>
      <vt:lpstr>Lab Work 5 Instructions</vt:lpstr>
      <vt:lpstr>Attendance!</vt:lpstr>
      <vt:lpstr>How to create a Listing File </vt:lpstr>
      <vt:lpstr>Steps to follow</vt:lpstr>
      <vt:lpstr>Step 1: Create a project (1)</vt:lpstr>
      <vt:lpstr>Step 1: Create a project (2)</vt:lpstr>
      <vt:lpstr>Step 1: Create a project (3)</vt:lpstr>
      <vt:lpstr>Step 1: Create a project (4)</vt:lpstr>
      <vt:lpstr>Step 1: Create a project (5)</vt:lpstr>
      <vt:lpstr>Step 1: Create a project (6)</vt:lpstr>
      <vt:lpstr>Step 1: Create a project (7)</vt:lpstr>
      <vt:lpstr>Step 1: Create a project (8)</vt:lpstr>
      <vt:lpstr>Step 1: Create a project (9)</vt:lpstr>
      <vt:lpstr>Step 1: Create a project (10)</vt:lpstr>
      <vt:lpstr>Step 1: Create a project (11)</vt:lpstr>
      <vt:lpstr>Step 1: Create a project (12)</vt:lpstr>
      <vt:lpstr>Sample Code</vt:lpstr>
      <vt:lpstr>Listing File</vt:lpstr>
      <vt:lpstr>PowerPoint Presentation</vt:lpstr>
      <vt:lpstr>Listing File</vt:lpstr>
      <vt:lpstr>Step 3 : Build the Project</vt:lpstr>
      <vt:lpstr>IF you see this error! </vt:lpstr>
      <vt:lpstr>IF you see this error! </vt:lpstr>
      <vt:lpstr>Error Fix:  1. Delete listing file configuration</vt:lpstr>
      <vt:lpstr>Error Fix:  1. Delete listing file configuration</vt:lpstr>
      <vt:lpstr>Error Fix:  2. Clean and Build the project (1)</vt:lpstr>
      <vt:lpstr>Error Fix:  2. Clean and Build the project (2)</vt:lpstr>
      <vt:lpstr>Error Fix:  2. Re-enter listing file configuration</vt:lpstr>
      <vt:lpstr>Error Fix:  2. Clean and Build the Project again</vt:lpstr>
      <vt:lpstr>The error should go away</vt:lpstr>
      <vt:lpstr>Step 4: Open listing file</vt:lpstr>
      <vt:lpstr>Step 4: Open listing file</vt:lpstr>
      <vt:lpstr>Step 4: Open listing file</vt:lpstr>
      <vt:lpstr>Lab 5</vt:lpstr>
      <vt:lpstr>Problem 1</vt:lpstr>
      <vt:lpstr>Submission Instruction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Microsoft Office User</cp:lastModifiedBy>
  <cp:revision>157</cp:revision>
  <dcterms:created xsi:type="dcterms:W3CDTF">2020-12-18T04:27:11Z</dcterms:created>
  <dcterms:modified xsi:type="dcterms:W3CDTF">2021-02-09T23:04:47Z</dcterms:modified>
</cp:coreProperties>
</file>